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theme/themeOverride3.xml" ContentType="application/vnd.openxmlformats-officedocument.themeOverride+xml"/>
  <Override PartName="/ppt/charts/chart7.xml" ContentType="application/vnd.openxmlformats-officedocument.drawingml.chart+xml"/>
  <Override PartName="/ppt/theme/themeOverride4.xml" ContentType="application/vnd.openxmlformats-officedocument.themeOverride+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theme/themeOverride8.xml" ContentType="application/vnd.openxmlformats-officedocument.themeOverride+xml"/>
  <Override PartName="/ppt/charts/chart13.xml" ContentType="application/vnd.openxmlformats-officedocument.drawingml.chart+xml"/>
  <Override PartName="/ppt/charts/chart14.xml" ContentType="application/vnd.openxmlformats-officedocument.drawingml.chart+xml"/>
  <Override PartName="/ppt/theme/themeOverride9.xml" ContentType="application/vnd.openxmlformats-officedocument.themeOverride+xml"/>
  <Override PartName="/ppt/charts/chart15.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530" r:id="rId2"/>
    <p:sldId id="603" r:id="rId3"/>
    <p:sldId id="558" r:id="rId4"/>
    <p:sldId id="609" r:id="rId5"/>
    <p:sldId id="613" r:id="rId6"/>
    <p:sldId id="615" r:id="rId7"/>
    <p:sldId id="614" r:id="rId8"/>
    <p:sldId id="611" r:id="rId9"/>
    <p:sldId id="595" r:id="rId10"/>
    <p:sldId id="563" r:id="rId11"/>
    <p:sldId id="593" r:id="rId12"/>
    <p:sldId id="562" r:id="rId13"/>
    <p:sldId id="564" r:id="rId14"/>
    <p:sldId id="561" r:id="rId15"/>
    <p:sldId id="569" r:id="rId16"/>
    <p:sldId id="579" r:id="rId17"/>
    <p:sldId id="578" r:id="rId18"/>
    <p:sldId id="608" r:id="rId19"/>
    <p:sldId id="605" r:id="rId20"/>
    <p:sldId id="556" r:id="rId21"/>
    <p:sldId id="543" r:id="rId22"/>
    <p:sldId id="540" r:id="rId23"/>
    <p:sldId id="539" r:id="rId24"/>
    <p:sldId id="537" r:id="rId25"/>
    <p:sldId id="542" r:id="rId26"/>
    <p:sldId id="545" r:id="rId27"/>
    <p:sldId id="552" r:id="rId28"/>
    <p:sldId id="551" r:id="rId29"/>
    <p:sldId id="547" r:id="rId30"/>
    <p:sldId id="546" r:id="rId31"/>
    <p:sldId id="549" r:id="rId32"/>
    <p:sldId id="60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7764949-7AAB-8F4C-AEB7-273689B0A3D3}">
          <p14:sldIdLst>
            <p14:sldId id="530"/>
          </p14:sldIdLst>
        </p14:section>
        <p14:section name="Titles and Interstitials" id="{8EF52D64-26D9-3C43-A8DC-25CFBD90C22E}">
          <p14:sldIdLst>
            <p14:sldId id="603"/>
            <p14:sldId id="558"/>
            <p14:sldId id="609"/>
            <p14:sldId id="613"/>
            <p14:sldId id="615"/>
            <p14:sldId id="614"/>
          </p14:sldIdLst>
        </p14:section>
        <p14:section name="Basic Content Layouts" id="{88DD896A-9F24-944D-89F0-8C9E2E6240F3}">
          <p14:sldIdLst>
            <p14:sldId id="611"/>
            <p14:sldId id="595"/>
            <p14:sldId id="563"/>
            <p14:sldId id="593"/>
            <p14:sldId id="562"/>
            <p14:sldId id="564"/>
            <p14:sldId id="561"/>
            <p14:sldId id="569"/>
            <p14:sldId id="579"/>
            <p14:sldId id="578"/>
            <p14:sldId id="608"/>
          </p14:sldIdLst>
        </p14:section>
        <p14:section name="Charts and Tables" id="{9695B3D1-B234-E341-9406-A763FB6C9574}">
          <p14:sldIdLst>
            <p14:sldId id="605"/>
            <p14:sldId id="556"/>
            <p14:sldId id="543"/>
            <p14:sldId id="540"/>
            <p14:sldId id="539"/>
            <p14:sldId id="537"/>
            <p14:sldId id="542"/>
            <p14:sldId id="545"/>
            <p14:sldId id="552"/>
            <p14:sldId id="551"/>
            <p14:sldId id="547"/>
            <p14:sldId id="546"/>
            <p14:sldId id="549"/>
          </p14:sldIdLst>
        </p14:section>
        <p14:section name="Closing" id="{2B115F53-59EE-BF47-B089-81D36870F7AD}">
          <p14:sldIdLst>
            <p14:sldId id="606"/>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ADE8"/>
    <a:srgbClr val="7F7F7F"/>
    <a:srgbClr val="2096D0"/>
    <a:srgbClr val="1BA2D0"/>
    <a:srgbClr val="E6E6E6"/>
    <a:srgbClr val="CCDADF"/>
    <a:srgbClr val="2088C2"/>
    <a:srgbClr val="13983F"/>
    <a:srgbClr val="878787"/>
    <a:srgbClr val="208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5" autoAdjust="0"/>
    <p:restoredTop sz="99203" autoAdjust="0"/>
  </p:normalViewPr>
  <p:slideViewPr>
    <p:cSldViewPr>
      <p:cViewPr>
        <p:scale>
          <a:sx n="100" d="100"/>
          <a:sy n="100" d="100"/>
        </p:scale>
        <p:origin x="-1536" y="-464"/>
      </p:cViewPr>
      <p:guideLst>
        <p:guide orient="horz" pos="2160"/>
        <p:guide pos="2880"/>
      </p:guideLst>
    </p:cSldViewPr>
  </p:slideViewPr>
  <p:notesTextViewPr>
    <p:cViewPr>
      <p:scale>
        <a:sx n="1" d="1"/>
        <a:sy n="1" d="1"/>
      </p:scale>
      <p:origin x="0" y="0"/>
    </p:cViewPr>
  </p:notesTextViewPr>
  <p:sorterViewPr>
    <p:cViewPr>
      <p:scale>
        <a:sx n="93" d="100"/>
        <a:sy n="93" d="100"/>
      </p:scale>
      <p:origin x="0" y="4096"/>
    </p:cViewPr>
  </p:sorterViewPr>
  <p:notesViewPr>
    <p:cSldViewPr>
      <p:cViewPr varScale="1">
        <p:scale>
          <a:sx n="106" d="100"/>
          <a:sy n="106" d="100"/>
        </p:scale>
        <p:origin x="-368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Hoja_de_c_lculo_de_Microsoft_Excel10.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Hoja_de_c_lculo_de_Microsoft_Excel11.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Hoja_de_c_lculo_de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Hoja_de_c_lculo_de_Microsoft_Excel13.xlsx"/></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Hoja_de_c_lculo_de_Microsoft_Excel14.xlsx"/></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Hoja_de_c_lculo_de_Microsoft_Excel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Hoja_de_c_lculo_de_Microsoft_Excel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Hoja_de_c_lculo_d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0239291897023"/>
          <c:y val="0.0497339587870665"/>
          <c:w val="0.743351203439996"/>
          <c:h val="0.892021444127995"/>
        </c:manualLayout>
      </c:layout>
      <c:doughnutChart>
        <c:varyColors val="1"/>
        <c:ser>
          <c:idx val="0"/>
          <c:order val="0"/>
          <c:tx>
            <c:strRef>
              <c:f>Sheet1!$B$1</c:f>
              <c:strCache>
                <c:ptCount val="1"/>
                <c:pt idx="0">
                  <c:v>Sales</c:v>
                </c:pt>
              </c:strCache>
            </c:strRef>
          </c:tx>
          <c:spPr>
            <a:ln>
              <a:solidFill>
                <a:srgbClr val="FFFFFF"/>
              </a:solidFill>
            </a:ln>
            <a:effectLst/>
          </c:spPr>
          <c:dPt>
            <c:idx val="0"/>
            <c:bubble3D val="0"/>
            <c:spPr>
              <a:solidFill>
                <a:srgbClr val="2088C2"/>
              </a:solidFill>
              <a:ln>
                <a:solidFill>
                  <a:srgbClr val="FFFFFF"/>
                </a:solidFill>
              </a:ln>
              <a:effectLst/>
            </c:spPr>
          </c:dPt>
          <c:dPt>
            <c:idx val="1"/>
            <c:bubble3D val="0"/>
            <c:spPr>
              <a:solidFill>
                <a:schemeClr val="bg1">
                  <a:lumMod val="85000"/>
                </a:schemeClr>
              </a:solidFill>
              <a:ln>
                <a:solidFill>
                  <a:srgbClr val="FFFFFF"/>
                </a:solidFill>
              </a:ln>
              <a:effectLst/>
            </c:spPr>
          </c:dPt>
          <c:dPt>
            <c:idx val="2"/>
            <c:bubble3D val="0"/>
            <c:spPr>
              <a:solidFill>
                <a:schemeClr val="bg1">
                  <a:lumMod val="65000"/>
                </a:schemeClr>
              </a:solidFill>
              <a:ln>
                <a:solidFill>
                  <a:srgbClr val="FFFFFF"/>
                </a:solidFill>
              </a:ln>
              <a:effectLst/>
            </c:spPr>
          </c:dPt>
          <c:dPt>
            <c:idx val="3"/>
            <c:bubble3D val="0"/>
            <c:spPr>
              <a:solidFill>
                <a:srgbClr val="13983F"/>
              </a:solidFill>
              <a:ln>
                <a:solidFill>
                  <a:srgbClr val="FFFFFF"/>
                </a:solidFill>
              </a:ln>
              <a:effectLst/>
            </c:spPr>
          </c:dPt>
          <c:dLbls>
            <c:dLbl>
              <c:idx val="0"/>
              <c:layout/>
              <c:tx>
                <c:rich>
                  <a:bodyPr/>
                  <a:lstStyle/>
                  <a:p>
                    <a:r>
                      <a:rPr lang="en-US" b="1" dirty="0">
                        <a:latin typeface="Arial"/>
                        <a:cs typeface="Arial"/>
                      </a:rPr>
                      <a:t>58%</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tx>
                <c:rich>
                  <a:bodyPr/>
                  <a:lstStyle/>
                  <a:p>
                    <a:pPr>
                      <a:defRPr sz="1100" b="1">
                        <a:solidFill>
                          <a:schemeClr val="tx1">
                            <a:lumMod val="85000"/>
                            <a:lumOff val="15000"/>
                          </a:schemeClr>
                        </a:solidFill>
                        <a:latin typeface="Arial"/>
                        <a:cs typeface="Arial"/>
                      </a:defRPr>
                    </a:pPr>
                    <a:r>
                      <a:rPr lang="en-US" b="1" dirty="0">
                        <a:solidFill>
                          <a:schemeClr val="tx1">
                            <a:lumMod val="85000"/>
                            <a:lumOff val="15000"/>
                          </a:schemeClr>
                        </a:solidFill>
                        <a:latin typeface="Arial"/>
                        <a:cs typeface="Arial"/>
                      </a:rPr>
                      <a:t>23%</a:t>
                    </a:r>
                    <a:endParaRPr lang="en-US" dirty="0">
                      <a:solidFill>
                        <a:schemeClr val="tx1">
                          <a:lumMod val="85000"/>
                          <a:lumOff val="15000"/>
                        </a:schemeClr>
                      </a:solidFill>
                      <a:latin typeface="Glegoo"/>
                      <a:cs typeface="Glegoo"/>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2"/>
              <c:layout/>
              <c:tx>
                <c:rich>
                  <a:bodyPr/>
                  <a:lstStyle/>
                  <a:p>
                    <a:pPr>
                      <a:defRPr sz="1100" b="1">
                        <a:solidFill>
                          <a:srgbClr val="262626"/>
                        </a:solidFill>
                        <a:latin typeface="Arial"/>
                        <a:cs typeface="Arial"/>
                      </a:defRPr>
                    </a:pPr>
                    <a:r>
                      <a:rPr lang="en-US" b="1" dirty="0">
                        <a:solidFill>
                          <a:srgbClr val="262626"/>
                        </a:solidFill>
                        <a:latin typeface="Arial"/>
                        <a:cs typeface="Arial"/>
                      </a:rPr>
                      <a:t>10%</a:t>
                    </a:r>
                    <a:endParaRPr lang="en-US" dirty="0">
                      <a:solidFill>
                        <a:srgbClr val="262626"/>
                      </a:solidFill>
                      <a:latin typeface="Calibri"/>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3"/>
              <c:layout/>
              <c:tx>
                <c:rich>
                  <a:bodyPr/>
                  <a:lstStyle/>
                  <a:p>
                    <a:r>
                      <a:rPr lang="en-US" b="1" dirty="0">
                        <a:latin typeface="Arial"/>
                        <a:cs typeface="Arial"/>
                      </a:rPr>
                      <a:t>9%</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75"/>
      </c:doughnutChart>
    </c:plotArea>
    <c:plotVisOnly val="1"/>
    <c:dispBlanksAs val="gap"/>
    <c:showDLblsOverMax val="0"/>
  </c:chart>
  <c:spPr>
    <a:ln>
      <a:noFill/>
    </a:ln>
  </c:spPr>
  <c:txPr>
    <a:bodyPr/>
    <a:lstStyle/>
    <a:p>
      <a:pPr>
        <a:defRPr sz="1800"/>
      </a:pPr>
      <a:endParaRPr lang="es-E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tx1">
                <a:lumMod val="85000"/>
                <a:lumOff val="15000"/>
              </a:schemeClr>
            </a:solidFill>
            <a:ln>
              <a:noFill/>
            </a:ln>
            <a:effectLst/>
          </c:spPr>
          <c:invertIfNegative val="0"/>
          <c:dPt>
            <c:idx val="3"/>
            <c:invertIfNegative val="0"/>
            <c:bubble3D val="0"/>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2088C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bg1">
                <a:lumMod val="85000"/>
              </a:schemeClr>
            </a:solidFill>
            <a:ln>
              <a:no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2084818136"/>
        <c:axId val="2084920296"/>
      </c:barChart>
      <c:catAx>
        <c:axId val="2084818136"/>
        <c:scaling>
          <c:orientation val="minMax"/>
        </c:scaling>
        <c:delete val="0"/>
        <c:axPos val="l"/>
        <c:numFmt formatCode="General" sourceLinked="0"/>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084920296"/>
        <c:crosses val="autoZero"/>
        <c:auto val="1"/>
        <c:lblAlgn val="ctr"/>
        <c:lblOffset val="100"/>
        <c:noMultiLvlLbl val="0"/>
      </c:catAx>
      <c:valAx>
        <c:axId val="2084920296"/>
        <c:scaling>
          <c:orientation val="minMax"/>
        </c:scaling>
        <c:delete val="0"/>
        <c:axPos val="b"/>
        <c:majorGridlines>
          <c:spPr>
            <a:ln w="3175">
              <a:solidFill>
                <a:srgbClr val="F1F1F1"/>
              </a:solidFill>
            </a:ln>
          </c:spPr>
        </c:majorGridlines>
        <c:numFmt formatCode="General" sourceLinked="1"/>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084818136"/>
        <c:crosses val="autoZero"/>
        <c:crossBetween val="between"/>
      </c:valAx>
      <c:spPr>
        <a:effectLst/>
      </c:spPr>
    </c:plotArea>
    <c:plotVisOnly val="1"/>
    <c:dispBlanksAs val="gap"/>
    <c:showDLblsOverMax val="0"/>
  </c:chart>
  <c:spPr>
    <a:effectLst/>
  </c:spPr>
  <c:txPr>
    <a:bodyPr/>
    <a:lstStyle/>
    <a:p>
      <a:pPr>
        <a:defRPr sz="1800"/>
      </a:pPr>
      <a:endParaRPr lang="es-E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54.0</c:v>
                </c:pt>
                <c:pt idx="1">
                  <c:v>46.0</c:v>
                </c:pt>
              </c:numCache>
            </c:numRef>
          </c:val>
        </c:ser>
        <c:dLbls>
          <c:showLegendKey val="0"/>
          <c:showVal val="0"/>
          <c:showCatName val="1"/>
          <c:showSerName val="0"/>
          <c:showPercent val="0"/>
          <c:showBubbleSize val="0"/>
          <c:showLeaderLines val="1"/>
        </c:dLbls>
        <c:firstSliceAng val="0"/>
        <c:holeSize val="85"/>
      </c:doughnutChart>
      <c:spPr>
        <a:noFill/>
        <a:ln w="25400">
          <a:noFill/>
        </a:ln>
      </c:spPr>
    </c:plotArea>
    <c:plotVisOnly val="1"/>
    <c:dispBlanksAs val="gap"/>
    <c:showDLblsOverMax val="0"/>
  </c:chart>
  <c:txPr>
    <a:bodyPr/>
    <a:lstStyle/>
    <a:p>
      <a:pPr>
        <a:defRPr sz="1800"/>
      </a:pPr>
      <a:endParaRPr lang="es-E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ysClr val="window" lastClr="FFFFFF">
                  <a:lumMod val="85000"/>
                </a:sys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40.0</c:v>
                </c:pt>
                <c:pt idx="1">
                  <c:v>60.0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76.0</c:v>
                </c:pt>
                <c:pt idx="1">
                  <c:v>23.0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62626"/>
              </a:solidFill>
              <a:ln w="19050" cmpd="sng">
                <a:noFill/>
              </a:ln>
            </c:spPr>
          </c:dPt>
          <c:dPt>
            <c:idx val="3"/>
            <c:invertIfNegative val="0"/>
            <c:bubble3D val="0"/>
            <c:spPr>
              <a:solidFill>
                <a:srgbClr val="2088C2"/>
              </a:solidFill>
              <a:ln w="19050" cmpd="sng">
                <a:noFill/>
              </a:ln>
            </c:spPr>
          </c:dPt>
          <c:dPt>
            <c:idx val="4"/>
            <c:invertIfNegative val="0"/>
            <c:bubble3D val="0"/>
            <c:spPr>
              <a:solidFill>
                <a:srgbClr val="262626"/>
              </a:solidFill>
              <a:ln w="19050" cmpd="sng">
                <a:noFill/>
              </a:ln>
            </c:spPr>
          </c:dPt>
          <c:dPt>
            <c:idx val="5"/>
            <c:invertIfNegative val="0"/>
            <c:bubble3D val="0"/>
            <c:spPr>
              <a:solidFill>
                <a:srgbClr val="262626"/>
              </a:solidFill>
              <a:ln w="19050" cmpd="sng">
                <a:noFill/>
              </a:ln>
            </c:spPr>
          </c:dPt>
          <c:dPt>
            <c:idx val="6"/>
            <c:invertIfNegative val="0"/>
            <c:bubble3D val="0"/>
            <c:spPr>
              <a:solidFill>
                <a:srgbClr val="262626"/>
              </a:solidFill>
              <a:ln w="19050" cmpd="sng">
                <a:noFill/>
              </a:ln>
            </c:spPr>
          </c:dPt>
          <c:dPt>
            <c:idx val="7"/>
            <c:invertIfNegative val="0"/>
            <c:bubble3D val="0"/>
            <c:spPr>
              <a:solidFill>
                <a:srgbClr val="262626"/>
              </a:solidFill>
              <a:ln w="19050" cmpd="sng">
                <a:noFill/>
              </a:ln>
            </c:spPr>
          </c:dPt>
          <c:dPt>
            <c:idx val="8"/>
            <c:invertIfNegative val="0"/>
            <c:bubble3D val="0"/>
            <c:spPr>
              <a:solidFill>
                <a:srgbClr val="262626"/>
              </a:solidFill>
              <a:ln w="19050" cmpd="sng">
                <a:noFill/>
              </a:ln>
            </c:spPr>
          </c:dPt>
          <c:dPt>
            <c:idx val="9"/>
            <c:invertIfNegative val="0"/>
            <c:bubble3D val="0"/>
            <c:spPr>
              <a:solidFill>
                <a:srgbClr val="262626"/>
              </a:solidFill>
              <a:ln w="19050" cmpd="sng">
                <a:noFill/>
              </a:ln>
            </c:spPr>
          </c:dPt>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er>
        <c:dLbls>
          <c:showLegendKey val="0"/>
          <c:showVal val="0"/>
          <c:showCatName val="0"/>
          <c:showSerName val="0"/>
          <c:showPercent val="0"/>
          <c:showBubbleSize val="0"/>
        </c:dLbls>
        <c:gapWidth val="150"/>
        <c:axId val="-2021772280"/>
        <c:axId val="-2022066776"/>
      </c:barChart>
      <c:catAx>
        <c:axId val="-2021772280"/>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22066776"/>
        <c:crosses val="autoZero"/>
        <c:auto val="1"/>
        <c:lblAlgn val="ctr"/>
        <c:lblOffset val="100"/>
        <c:noMultiLvlLbl val="0"/>
      </c:catAx>
      <c:valAx>
        <c:axId val="-2022066776"/>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021772280"/>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
          <c:y val="0.025"/>
          <c:w val="0.74"/>
          <c:h val="0.925"/>
        </c:manualLayout>
      </c:layout>
      <c:doughnutChart>
        <c:varyColors val="1"/>
        <c:ser>
          <c:idx val="0"/>
          <c:order val="0"/>
          <c:tx>
            <c:strRef>
              <c:f>Sheet1!$B$1</c:f>
              <c:strCache>
                <c:ptCount val="1"/>
                <c:pt idx="0">
                  <c:v>Sales</c:v>
                </c:pt>
              </c:strCache>
            </c:strRef>
          </c:tx>
          <c:spPr>
            <a:solidFill>
              <a:srgbClr val="0070C0"/>
            </a:solidFill>
            <a:ln>
              <a:solidFill>
                <a:schemeClr val="bg1"/>
              </a:solidFill>
            </a:ln>
          </c:spPr>
          <c:dPt>
            <c:idx val="0"/>
            <c:bubble3D val="0"/>
            <c:spPr>
              <a:solidFill>
                <a:srgbClr val="2088C2"/>
              </a:solidFill>
              <a:ln>
                <a:solidFill>
                  <a:schemeClr val="bg1"/>
                </a:solidFill>
              </a:ln>
            </c:spPr>
          </c:dPt>
          <c:dPt>
            <c:idx val="1"/>
            <c:bubble3D val="0"/>
            <c:spPr>
              <a:solidFill>
                <a:schemeClr val="bg1">
                  <a:lumMod val="85000"/>
                </a:schemeClr>
              </a:solidFill>
              <a:ln>
                <a:solidFill>
                  <a:schemeClr val="bg1"/>
                </a:solidFill>
              </a:ln>
            </c:spPr>
          </c:dPt>
          <c:dPt>
            <c:idx val="2"/>
            <c:bubble3D val="0"/>
            <c:spPr>
              <a:solidFill>
                <a:schemeClr val="bg1">
                  <a:lumMod val="75000"/>
                </a:schemeClr>
              </a:solidFill>
              <a:ln>
                <a:solidFill>
                  <a:schemeClr val="bg1"/>
                </a:solidFill>
              </a:ln>
            </c:spPr>
          </c:dPt>
          <c:dPt>
            <c:idx val="3"/>
            <c:bubble3D val="0"/>
            <c:spPr>
              <a:solidFill>
                <a:srgbClr val="13983F"/>
              </a:solidFill>
              <a:ln>
                <a:solidFill>
                  <a:schemeClr val="bg1"/>
                </a:solidFill>
              </a:ln>
            </c:spPr>
          </c:dPt>
          <c:dLbls>
            <c:dLbl>
              <c:idx val="1"/>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dLbl>
              <c:idx val="2"/>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spPr>
              <a:noFill/>
              <a:ln>
                <a:noFill/>
              </a:ln>
              <a:effectLst/>
            </c:spPr>
            <c:txPr>
              <a:bodyPr/>
              <a:lstStyle/>
              <a:p>
                <a:pPr>
                  <a:defRPr sz="1100" b="1" i="0">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50"/>
      </c:doughnutChart>
      <c:spPr>
        <a:noFill/>
        <a:ln w="25400">
          <a:noFill/>
        </a:ln>
      </c:spPr>
    </c:plotArea>
    <c:plotVisOnly val="1"/>
    <c:dispBlanksAs val="gap"/>
    <c:showDLblsOverMax val="0"/>
  </c:chart>
  <c:txPr>
    <a:bodyPr/>
    <a:lstStyle/>
    <a:p>
      <a:pPr>
        <a:defRPr sz="1800"/>
      </a:pPr>
      <a:endParaRPr lang="es-E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30068784505385"/>
                  <c:y val="-0.183623505395159"/>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70%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04016200561137"/>
                  <c:y val="0.120194906192282"/>
                </c:manualLayout>
              </c:layout>
              <c:tx>
                <c:rich>
                  <a:bodyPr/>
                  <a:lstStyle/>
                  <a:p>
                    <a:pPr>
                      <a:defRPr sz="1100" b="1" i="0">
                        <a:solidFill>
                          <a:srgbClr val="FFFFFF"/>
                        </a:solidFill>
                        <a:latin typeface="Arial"/>
                        <a:cs typeface="Arial"/>
                      </a:defRPr>
                    </a:pPr>
                    <a:r>
                      <a:rPr lang="en-US" sz="1100" b="1" dirty="0">
                        <a:latin typeface="Arial"/>
                        <a:cs typeface="Arial"/>
                      </a:rPr>
                      <a:t>30%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7.0</c:v>
                </c:pt>
                <c:pt idx="1">
                  <c:v>3.0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270298669562856"/>
                  <c:y val="0.00156216584038106"/>
                </c:manualLayout>
              </c:layout>
              <c:tx>
                <c:rich>
                  <a:bodyPr/>
                  <a:lstStyle/>
                  <a:p>
                    <a:pPr>
                      <a:defRPr sz="1100" b="1" i="0">
                        <a:solidFill>
                          <a:srgbClr val="262626"/>
                        </a:solidFill>
                        <a:latin typeface="Arial"/>
                        <a:cs typeface="Arial"/>
                      </a:defRPr>
                    </a:pPr>
                    <a:r>
                      <a:rPr lang="en-US" sz="1100" b="1" i="0" dirty="0">
                        <a:solidFill>
                          <a:srgbClr val="262626"/>
                        </a:solidFill>
                        <a:latin typeface="Arial"/>
                        <a:cs typeface="Arial"/>
                      </a:rPr>
                      <a:t>50%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79387727396144"/>
                  <c:y val="0.00555555555555555"/>
                </c:manualLayout>
              </c:layout>
              <c:tx>
                <c:rich>
                  <a:bodyPr/>
                  <a:lstStyle/>
                  <a:p>
                    <a:pPr>
                      <a:defRPr sz="1100" b="1" i="0">
                        <a:solidFill>
                          <a:schemeClr val="bg1"/>
                        </a:solidFill>
                        <a:latin typeface="Arial"/>
                        <a:cs typeface="Arial"/>
                      </a:defRPr>
                    </a:pPr>
                    <a:r>
                      <a:rPr lang="en-US" sz="1100" b="1" i="0" dirty="0">
                        <a:latin typeface="Arial"/>
                        <a:cs typeface="Arial"/>
                      </a:rPr>
                      <a:t>50%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solidFill>
                <a:srgbClr val="1399EE"/>
              </a:solidFill>
            </c:spPr>
            <c:txPr>
              <a:bodyPr/>
              <a:lstStyle/>
              <a:p>
                <a:pPr>
                  <a:defRPr sz="1100" b="1" i="0">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5.0</c:v>
                </c:pt>
                <c:pt idx="1">
                  <c:v>5.0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161103719793646"/>
                  <c:y val="-0.257697093418878"/>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90%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15:layout/>
                </c:ext>
              </c:extLst>
            </c:dLbl>
            <c:spPr>
              <a:solidFill>
                <a:srgbClr val="52658D"/>
              </a:solidFill>
            </c:spPr>
            <c:txPr>
              <a:bodyPr/>
              <a:lstStyle/>
              <a:p>
                <a:pPr>
                  <a:defRPr sz="1100" b="1">
                    <a:solidFill>
                      <a:schemeClr val="bg1"/>
                    </a:solidFill>
                    <a:latin typeface="Arial"/>
                    <a:cs typeface="Arial"/>
                  </a:defRPr>
                </a:pPr>
                <a:endParaRPr lang="es-E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9.0</c:v>
                </c:pt>
                <c:pt idx="1">
                  <c:v>1.0</c:v>
                </c:pt>
              </c:numCache>
            </c:numRef>
          </c:val>
        </c:ser>
        <c:dLbls>
          <c:showLegendKey val="0"/>
          <c:showVal val="1"/>
          <c:showCatName val="1"/>
          <c:showSerName val="0"/>
          <c:showPercent val="0"/>
          <c:showBubbleSize val="0"/>
          <c:showLeaderLines val="0"/>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47310616345371"/>
                  <c:y val="-0.0910304267522116"/>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60%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51892931487012"/>
                  <c:y val="0.0661509672402061"/>
                </c:manualLayout>
              </c:layout>
              <c:tx>
                <c:rich>
                  <a:bodyPr/>
                  <a:lstStyle/>
                  <a:p>
                    <a:pPr>
                      <a:defRPr sz="1100" b="1" i="0">
                        <a:solidFill>
                          <a:srgbClr val="FFFFFF"/>
                        </a:solidFill>
                        <a:latin typeface="Arial"/>
                        <a:cs typeface="Arial"/>
                      </a:defRPr>
                    </a:pPr>
                    <a:r>
                      <a:rPr lang="en-US" sz="1100" b="1" dirty="0">
                        <a:latin typeface="Arial"/>
                        <a:cs typeface="Arial"/>
                      </a:rPr>
                      <a:t>40%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9367125984252"/>
          <c:y val="0.168488313960755"/>
          <c:w val="0.950632874015748"/>
          <c:h val="0.696954130733658"/>
        </c:manualLayout>
      </c:layout>
      <c:lineChart>
        <c:grouping val="standard"/>
        <c:varyColors val="0"/>
        <c:ser>
          <c:idx val="0"/>
          <c:order val="0"/>
          <c:tx>
            <c:strRef>
              <c:f>Sheet1!$B$1</c:f>
              <c:strCache>
                <c:ptCount val="1"/>
                <c:pt idx="0">
                  <c:v>Series 1</c:v>
                </c:pt>
              </c:strCache>
            </c:strRef>
          </c:tx>
          <c:spPr>
            <a:ln w="19050" cmpd="sng">
              <a:solidFill>
                <a:srgbClr val="2088C2"/>
              </a:solidFill>
            </a:ln>
          </c:spPr>
          <c:marker>
            <c:symbol val="circle"/>
            <c:size val="7"/>
            <c:spPr>
              <a:solidFill>
                <a:sysClr val="window" lastClr="FFFFFF">
                  <a:lumMod val="95000"/>
                </a:sysClr>
              </a:solidFill>
              <a:ln w="19050" cmpd="sng">
                <a:solidFill>
                  <a:srgbClr val="2088C2"/>
                </a:solidFill>
              </a:ln>
            </c:spPr>
          </c:marker>
          <c:dLbls>
            <c:dLbl>
              <c:idx val="3"/>
              <c:layout>
                <c:manualLayout>
                  <c:x val="-0.0209614501312337"/>
                  <c:y val="-0.0505952380952381"/>
                </c:manualLayout>
              </c:layout>
              <c:dLblPos val="r"/>
              <c:showLegendKey val="0"/>
              <c:showVal val="1"/>
              <c:showCatName val="0"/>
              <c:showSerName val="0"/>
              <c:showPercent val="0"/>
              <c:showBubbleSize val="0"/>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mooth val="0"/>
        </c:ser>
        <c:dLbls>
          <c:showLegendKey val="0"/>
          <c:showVal val="0"/>
          <c:showCatName val="0"/>
          <c:showSerName val="0"/>
          <c:showPercent val="0"/>
          <c:showBubbleSize val="0"/>
        </c:dLbls>
        <c:dropLines>
          <c:spPr>
            <a:ln>
              <a:noFill/>
            </a:ln>
          </c:spPr>
        </c:dropLines>
        <c:marker val="1"/>
        <c:smooth val="0"/>
        <c:axId val="-2020648520"/>
        <c:axId val="-2044949944"/>
      </c:lineChart>
      <c:catAx>
        <c:axId val="-2020648520"/>
        <c:scaling>
          <c:orientation val="minMax"/>
        </c:scaling>
        <c:delete val="0"/>
        <c:axPos val="b"/>
        <c:numFmt formatCode="General" sourceLinked="1"/>
        <c:majorTickMark val="none"/>
        <c:minorTickMark val="none"/>
        <c:tickLblPos val="nextTo"/>
        <c:spPr>
          <a:ln>
            <a:noFill/>
          </a:ln>
        </c:spPr>
        <c:crossAx val="-2044949944"/>
        <c:crosses val="autoZero"/>
        <c:auto val="1"/>
        <c:lblAlgn val="ctr"/>
        <c:lblOffset val="100"/>
        <c:noMultiLvlLbl val="0"/>
      </c:catAx>
      <c:valAx>
        <c:axId val="-2044949944"/>
        <c:scaling>
          <c:orientation val="minMax"/>
        </c:scaling>
        <c:delete val="0"/>
        <c:axPos val="l"/>
        <c:majorGridlines>
          <c:spPr>
            <a:ln>
              <a:noFill/>
            </a:ln>
          </c:spPr>
        </c:majorGridlines>
        <c:numFmt formatCode="General" sourceLinked="1"/>
        <c:majorTickMark val="none"/>
        <c:minorTickMark val="none"/>
        <c:tickLblPos val="nextTo"/>
        <c:spPr>
          <a:ln>
            <a:noFill/>
          </a:ln>
        </c:spPr>
        <c:crossAx val="-2020648520"/>
        <c:crosses val="autoZero"/>
        <c:crossBetween val="between"/>
      </c:valAx>
      <c:spPr>
        <a:ln>
          <a:noFill/>
        </a:ln>
      </c:spPr>
    </c:plotArea>
    <c:plotVisOnly val="1"/>
    <c:dispBlanksAs val="zero"/>
    <c:showDLblsOverMax val="0"/>
  </c:chart>
  <c:spPr>
    <a:noFill/>
    <a:ln>
      <a:noFill/>
    </a:ln>
  </c:spPr>
  <c:txPr>
    <a:bodyPr/>
    <a:lstStyle/>
    <a:p>
      <a:pPr>
        <a:defRPr sz="1000">
          <a:solidFill>
            <a:schemeClr val="bg1">
              <a:lumMod val="75000"/>
            </a:schemeClr>
          </a:solidFill>
          <a:latin typeface="Arial"/>
          <a:cs typeface="Arial"/>
        </a:defRPr>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088C2"/>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029523272"/>
        <c:axId val="-2029520072"/>
      </c:barChart>
      <c:catAx>
        <c:axId val="-2029523272"/>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029520072"/>
        <c:crosses val="autoZero"/>
        <c:auto val="1"/>
        <c:lblAlgn val="ctr"/>
        <c:lblOffset val="100"/>
        <c:noMultiLvlLbl val="0"/>
      </c:catAx>
      <c:valAx>
        <c:axId val="-2029520072"/>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029523272"/>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13983F"/>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1996920920"/>
        <c:axId val="-1996917464"/>
      </c:barChart>
      <c:catAx>
        <c:axId val="-1996920920"/>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1996917464"/>
        <c:crosses val="autoZero"/>
        <c:auto val="1"/>
        <c:lblAlgn val="ctr"/>
        <c:lblOffset val="100"/>
        <c:noMultiLvlLbl val="0"/>
      </c:catAx>
      <c:valAx>
        <c:axId val="-1996917464"/>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1996920920"/>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0.32</cdr:x>
      <cdr:y>0.25</cdr:y>
    </cdr:from>
    <cdr:to>
      <cdr:x>0.7</cdr:x>
      <cdr:y>0.7</cdr:y>
    </cdr:to>
    <cdr:sp macro="" textlink="">
      <cdr:nvSpPr>
        <cdr:cNvPr id="2" name="TextBox 1"/>
        <cdr:cNvSpPr txBox="1"/>
      </cdr:nvSpPr>
      <cdr:spPr>
        <a:xfrm xmlns:a="http://schemas.openxmlformats.org/drawingml/2006/main">
          <a:off x="1219200" y="762000"/>
          <a:ext cx="1447800" cy="1371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JM" sz="1100" dirty="0">
            <a:latin typeface="Calibri"/>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t>24/09/14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t>‹Nr.›</a:t>
            </a:fld>
            <a:endParaRPr lang="en-US" dirty="0"/>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24/09/14</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‹Nr.›</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4"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04">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343400" y="27432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8" name="Text Placeholder 19"/>
          <p:cNvSpPr>
            <a:spLocks noGrp="1"/>
          </p:cNvSpPr>
          <p:nvPr>
            <p:ph type="body" sz="quarter" idx="14" hasCustomPrompt="1"/>
          </p:nvPr>
        </p:nvSpPr>
        <p:spPr>
          <a:xfrm>
            <a:off x="914400" y="3117854"/>
            <a:ext cx="2971800" cy="1111249"/>
          </a:xfrm>
          <a:prstGeom prst="rect">
            <a:avLst/>
          </a:prstGeom>
        </p:spPr>
        <p:txBody>
          <a:bodyPr>
            <a:normAutofit/>
          </a:bodyPr>
          <a:lstStyle>
            <a:lvl1pPr marL="0" indent="0">
              <a:lnSpc>
                <a:spcPts val="1400"/>
              </a:lnSpc>
              <a:buFontTx/>
              <a:buNone/>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text</a:t>
            </a:r>
            <a:endParaRPr lang="en-JM" dirty="0"/>
          </a:p>
        </p:txBody>
      </p:sp>
      <p:sp>
        <p:nvSpPr>
          <p:cNvPr id="9" name="Text Placeholder 21"/>
          <p:cNvSpPr>
            <a:spLocks noGrp="1"/>
          </p:cNvSpPr>
          <p:nvPr>
            <p:ph type="body" sz="quarter" idx="15" hasCustomPrompt="1"/>
          </p:nvPr>
        </p:nvSpPr>
        <p:spPr>
          <a:xfrm>
            <a:off x="457200" y="1799167"/>
            <a:ext cx="8229600" cy="639233"/>
          </a:xfrm>
          <a:prstGeom prst="rect">
            <a:avLst/>
          </a:prstGeom>
        </p:spPr>
        <p:txBody>
          <a:bodyPr anchor="ctr">
            <a:noAutofit/>
          </a:bodyPr>
          <a:lstStyle>
            <a:lvl1pPr marL="0" indent="0" algn="ctr">
              <a:lnSpc>
                <a:spcPts val="1500"/>
              </a:lnSpc>
              <a:buNone/>
              <a:defRPr sz="1400" baseline="0">
                <a:solidFill>
                  <a:srgbClr val="7F7F7F"/>
                </a:solidFill>
                <a:latin typeface="Arial"/>
                <a:cs typeface="Aria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r>
              <a:rPr lang="en-JM" dirty="0" smtClean="0"/>
              <a:t>Click to add text</a:t>
            </a:r>
            <a:endParaRPr lang="en-JM" dirty="0"/>
          </a:p>
        </p:txBody>
      </p:sp>
      <p:sp>
        <p:nvSpPr>
          <p:cNvPr id="10" name="Text Placeholder 23"/>
          <p:cNvSpPr>
            <a:spLocks noGrp="1"/>
          </p:cNvSpPr>
          <p:nvPr>
            <p:ph type="body" sz="quarter" idx="16" hasCustomPrompt="1"/>
          </p:nvPr>
        </p:nvSpPr>
        <p:spPr>
          <a:xfrm>
            <a:off x="914400" y="2743200"/>
            <a:ext cx="2971800" cy="298451"/>
          </a:xfrm>
          <a:prstGeom prst="rect">
            <a:avLst/>
          </a:prstGeom>
        </p:spPr>
        <p:txBody>
          <a:bodyPr anchor="ct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19" name="Text Placeholder 19"/>
          <p:cNvSpPr>
            <a:spLocks noGrp="1"/>
          </p:cNvSpPr>
          <p:nvPr>
            <p:ph type="body" sz="quarter" idx="24" hasCustomPrompt="1"/>
          </p:nvPr>
        </p:nvSpPr>
        <p:spPr>
          <a:xfrm>
            <a:off x="914400" y="4832351"/>
            <a:ext cx="2971800" cy="1111249"/>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kumimoji="0" lang="en-JM" sz="1400" b="0" i="0" u="none" strike="noStrike" kern="1200" cap="none" spc="0" normalizeH="0" baseline="0" noProof="0" dirty="0">
              <a:ln>
                <a:noFill/>
              </a:ln>
              <a:solidFill>
                <a:prstClr val="white">
                  <a:lumMod val="50000"/>
                </a:prstClr>
              </a:solidFill>
              <a:effectLst/>
              <a:uLnTx/>
              <a:uFillTx/>
              <a:latin typeface="Arial"/>
              <a:ea typeface="+mn-ea"/>
              <a:cs typeface="Arial"/>
            </a:endParaRPr>
          </a:p>
        </p:txBody>
      </p:sp>
      <p:sp>
        <p:nvSpPr>
          <p:cNvPr id="20" name="Text Placeholder 23"/>
          <p:cNvSpPr>
            <a:spLocks noGrp="1"/>
          </p:cNvSpPr>
          <p:nvPr>
            <p:ph type="body" sz="quarter" idx="25" hasCustomPrompt="1"/>
          </p:nvPr>
        </p:nvSpPr>
        <p:spPr>
          <a:xfrm>
            <a:off x="914400" y="4451348"/>
            <a:ext cx="2971800" cy="298451"/>
          </a:xfrm>
          <a:prstGeom prst="rect">
            <a:avLst/>
          </a:prstGeom>
        </p:spPr>
        <p:txBody>
          <a:bodyPr anchor="ct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7"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5334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8" name="Content Placeholder 38"/>
          <p:cNvSpPr>
            <a:spLocks noGrp="1"/>
          </p:cNvSpPr>
          <p:nvPr>
            <p:ph sz="quarter" idx="39" hasCustomPrompt="1"/>
          </p:nvPr>
        </p:nvSpPr>
        <p:spPr>
          <a:xfrm>
            <a:off x="5334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19" name="Content Placeholder 13"/>
          <p:cNvSpPr>
            <a:spLocks noGrp="1"/>
          </p:cNvSpPr>
          <p:nvPr>
            <p:ph sz="quarter" idx="40"/>
          </p:nvPr>
        </p:nvSpPr>
        <p:spPr>
          <a:xfrm>
            <a:off x="33528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0" name="Content Placeholder 38"/>
          <p:cNvSpPr>
            <a:spLocks noGrp="1"/>
          </p:cNvSpPr>
          <p:nvPr>
            <p:ph sz="quarter" idx="41" hasCustomPrompt="1"/>
          </p:nvPr>
        </p:nvSpPr>
        <p:spPr>
          <a:xfrm>
            <a:off x="33528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21" name="Content Placeholder 13"/>
          <p:cNvSpPr>
            <a:spLocks noGrp="1"/>
          </p:cNvSpPr>
          <p:nvPr>
            <p:ph sz="quarter" idx="42"/>
          </p:nvPr>
        </p:nvSpPr>
        <p:spPr>
          <a:xfrm>
            <a:off x="61722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2" name="Content Placeholder 38"/>
          <p:cNvSpPr>
            <a:spLocks noGrp="1"/>
          </p:cNvSpPr>
          <p:nvPr>
            <p:ph sz="quarter" idx="43" hasCustomPrompt="1"/>
          </p:nvPr>
        </p:nvSpPr>
        <p:spPr>
          <a:xfrm>
            <a:off x="61722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3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hasCustomPrompt="1"/>
          </p:nvPr>
        </p:nvSpPr>
        <p:spPr>
          <a:xfrm>
            <a:off x="1218564" y="2230968"/>
            <a:ext cx="3048000" cy="537633"/>
          </a:xfrm>
          <a:prstGeom prst="rect">
            <a:avLst/>
          </a:prstGeom>
        </p:spPr>
        <p:txBody>
          <a:bodyPr anchor="ctr">
            <a:normAutofit/>
          </a:bodyPr>
          <a:lstStyle>
            <a:lvl1pPr marL="0" indent="0">
              <a:lnSpc>
                <a:spcPts val="1400"/>
              </a:lnSpc>
              <a:buFontTx/>
              <a:buNone/>
              <a:defRPr sz="1400" b="0">
                <a:solidFill>
                  <a:srgbClr val="7F7F7F"/>
                </a:solidFill>
                <a:latin typeface="Arial"/>
                <a:ea typeface="Calibri"/>
                <a:cs typeface="Arial"/>
              </a:defRPr>
            </a:lvl1pPr>
          </a:lstStyle>
          <a:p>
            <a:pPr lvl="0"/>
            <a:r>
              <a:rPr lang="en-JM" dirty="0" smtClean="0"/>
              <a:t>Click to add text</a:t>
            </a:r>
            <a:endParaRPr lang="en-JM" dirty="0"/>
          </a:p>
        </p:txBody>
      </p:sp>
      <p:sp>
        <p:nvSpPr>
          <p:cNvPr id="8" name="Text Placeholder 13"/>
          <p:cNvSpPr>
            <a:spLocks noGrp="1"/>
          </p:cNvSpPr>
          <p:nvPr>
            <p:ph type="body" sz="quarter" idx="48" hasCustomPrompt="1"/>
          </p:nvPr>
        </p:nvSpPr>
        <p:spPr>
          <a:xfrm>
            <a:off x="1218882" y="2942168"/>
            <a:ext cx="3048000" cy="537633"/>
          </a:xfrm>
          <a:prstGeom prst="rect">
            <a:avLst/>
          </a:prstGeom>
        </p:spPr>
        <p:txBody>
          <a:bodyPr anchor="ctr">
            <a:normAutofit/>
          </a:bodyPr>
          <a:lstStyle>
            <a:lvl1pPr marL="0" indent="0">
              <a:lnSpc>
                <a:spcPts val="1400"/>
              </a:lnSpc>
              <a:buFontTx/>
              <a:buNone/>
              <a:defRPr sz="1400" b="0">
                <a:solidFill>
                  <a:srgbClr val="7F7F7F"/>
                </a:solidFill>
                <a:latin typeface="Arial"/>
                <a:ea typeface="Calibri"/>
                <a:cs typeface="Arial"/>
              </a:defRPr>
            </a:lvl1pPr>
          </a:lstStyle>
          <a:p>
            <a:pPr lvl="0"/>
            <a:r>
              <a:rPr lang="en-JM" dirty="0" smtClean="0"/>
              <a:t>Click to add text</a:t>
            </a:r>
            <a:endParaRPr lang="en-JM" dirty="0"/>
          </a:p>
        </p:txBody>
      </p:sp>
      <p:sp>
        <p:nvSpPr>
          <p:cNvPr id="9" name="Text Placeholder 13"/>
          <p:cNvSpPr>
            <a:spLocks noGrp="1"/>
          </p:cNvSpPr>
          <p:nvPr>
            <p:ph type="body" sz="quarter" idx="49" hasCustomPrompt="1"/>
          </p:nvPr>
        </p:nvSpPr>
        <p:spPr>
          <a:xfrm>
            <a:off x="1219200" y="3653367"/>
            <a:ext cx="3048000" cy="537633"/>
          </a:xfrm>
          <a:prstGeom prst="rect">
            <a:avLst/>
          </a:prstGeom>
        </p:spPr>
        <p:txBody>
          <a:bodyPr anchor="ct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b="0">
                <a:solidFill>
                  <a:srgbClr val="7F7F7F"/>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p:txBody>
      </p:sp>
      <p:sp>
        <p:nvSpPr>
          <p:cNvPr id="10" name="Text Placeholder 13"/>
          <p:cNvSpPr>
            <a:spLocks noGrp="1"/>
          </p:cNvSpPr>
          <p:nvPr>
            <p:ph type="body" sz="quarter" idx="50" hasCustomPrompt="1"/>
          </p:nvPr>
        </p:nvSpPr>
        <p:spPr>
          <a:xfrm>
            <a:off x="1219200" y="43391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11" name="Text Placeholder 13"/>
          <p:cNvSpPr>
            <a:spLocks noGrp="1"/>
          </p:cNvSpPr>
          <p:nvPr>
            <p:ph type="body" sz="quarter" idx="51" hasCustomPrompt="1"/>
          </p:nvPr>
        </p:nvSpPr>
        <p:spPr>
          <a:xfrm>
            <a:off x="1219200" y="50249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25" name="Content Placeholder 6"/>
          <p:cNvSpPr>
            <a:spLocks noGrp="1"/>
          </p:cNvSpPr>
          <p:nvPr>
            <p:ph sz="quarter" idx="55" hasCustomPrompt="1"/>
          </p:nvPr>
        </p:nvSpPr>
        <p:spPr>
          <a:xfrm>
            <a:off x="685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8" name="Content Placeholder 6"/>
          <p:cNvSpPr>
            <a:spLocks noGrp="1"/>
          </p:cNvSpPr>
          <p:nvPr>
            <p:ph sz="quarter" idx="74" hasCustomPrompt="1"/>
          </p:nvPr>
        </p:nvSpPr>
        <p:spPr>
          <a:xfrm>
            <a:off x="685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9" name="Content Placeholder 6"/>
          <p:cNvSpPr>
            <a:spLocks noGrp="1"/>
          </p:cNvSpPr>
          <p:nvPr>
            <p:ph sz="quarter" idx="75" hasCustomPrompt="1"/>
          </p:nvPr>
        </p:nvSpPr>
        <p:spPr>
          <a:xfrm>
            <a:off x="685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7" name="Content Placeholder 6"/>
          <p:cNvSpPr>
            <a:spLocks noGrp="1"/>
          </p:cNvSpPr>
          <p:nvPr>
            <p:ph sz="quarter" idx="76" hasCustomPrompt="1"/>
          </p:nvPr>
        </p:nvSpPr>
        <p:spPr>
          <a:xfrm>
            <a:off x="685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8" name="Content Placeholder 6"/>
          <p:cNvSpPr>
            <a:spLocks noGrp="1"/>
          </p:cNvSpPr>
          <p:nvPr>
            <p:ph sz="quarter" idx="77" hasCustomPrompt="1"/>
          </p:nvPr>
        </p:nvSpPr>
        <p:spPr>
          <a:xfrm>
            <a:off x="685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9" name="Text Placeholder 13"/>
          <p:cNvSpPr>
            <a:spLocks noGrp="1"/>
          </p:cNvSpPr>
          <p:nvPr>
            <p:ph type="body" sz="quarter" idx="78" hasCustomPrompt="1"/>
          </p:nvPr>
        </p:nvSpPr>
        <p:spPr>
          <a:xfrm>
            <a:off x="5409564" y="2230968"/>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0" name="Text Placeholder 13"/>
          <p:cNvSpPr>
            <a:spLocks noGrp="1"/>
          </p:cNvSpPr>
          <p:nvPr>
            <p:ph type="body" sz="quarter" idx="79" hasCustomPrompt="1"/>
          </p:nvPr>
        </p:nvSpPr>
        <p:spPr>
          <a:xfrm>
            <a:off x="5409882" y="2942168"/>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1" name="Text Placeholder 13"/>
          <p:cNvSpPr>
            <a:spLocks noGrp="1"/>
          </p:cNvSpPr>
          <p:nvPr>
            <p:ph type="body" sz="quarter" idx="80" hasCustomPrompt="1"/>
          </p:nvPr>
        </p:nvSpPr>
        <p:spPr>
          <a:xfrm>
            <a:off x="5410200" y="36533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2" name="Text Placeholder 13"/>
          <p:cNvSpPr>
            <a:spLocks noGrp="1"/>
          </p:cNvSpPr>
          <p:nvPr>
            <p:ph type="body" sz="quarter" idx="81" hasCustomPrompt="1"/>
          </p:nvPr>
        </p:nvSpPr>
        <p:spPr>
          <a:xfrm>
            <a:off x="5410200" y="43391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3" name="Text Placeholder 13"/>
          <p:cNvSpPr>
            <a:spLocks noGrp="1"/>
          </p:cNvSpPr>
          <p:nvPr>
            <p:ph type="body" sz="quarter" idx="82" hasCustomPrompt="1"/>
          </p:nvPr>
        </p:nvSpPr>
        <p:spPr>
          <a:xfrm>
            <a:off x="5410200" y="50249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4" name="Content Placeholder 6"/>
          <p:cNvSpPr>
            <a:spLocks noGrp="1"/>
          </p:cNvSpPr>
          <p:nvPr>
            <p:ph sz="quarter" idx="83" hasCustomPrompt="1"/>
          </p:nvPr>
        </p:nvSpPr>
        <p:spPr>
          <a:xfrm>
            <a:off x="4876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5" name="Content Placeholder 6"/>
          <p:cNvSpPr>
            <a:spLocks noGrp="1"/>
          </p:cNvSpPr>
          <p:nvPr>
            <p:ph sz="quarter" idx="84" hasCustomPrompt="1"/>
          </p:nvPr>
        </p:nvSpPr>
        <p:spPr>
          <a:xfrm>
            <a:off x="4876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6" name="Content Placeholder 6"/>
          <p:cNvSpPr>
            <a:spLocks noGrp="1"/>
          </p:cNvSpPr>
          <p:nvPr>
            <p:ph sz="quarter" idx="85" hasCustomPrompt="1"/>
          </p:nvPr>
        </p:nvSpPr>
        <p:spPr>
          <a:xfrm>
            <a:off x="4876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7" name="Content Placeholder 6"/>
          <p:cNvSpPr>
            <a:spLocks noGrp="1"/>
          </p:cNvSpPr>
          <p:nvPr>
            <p:ph sz="quarter" idx="86" hasCustomPrompt="1"/>
          </p:nvPr>
        </p:nvSpPr>
        <p:spPr>
          <a:xfrm>
            <a:off x="4876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8" name="Content Placeholder 6"/>
          <p:cNvSpPr>
            <a:spLocks noGrp="1"/>
          </p:cNvSpPr>
          <p:nvPr>
            <p:ph sz="quarter" idx="87" hasCustomPrompt="1"/>
          </p:nvPr>
        </p:nvSpPr>
        <p:spPr>
          <a:xfrm>
            <a:off x="4876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5"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6"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889010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0066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20066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39370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39370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19" name="Text Placeholder 19"/>
          <p:cNvSpPr>
            <a:spLocks noGrp="1"/>
          </p:cNvSpPr>
          <p:nvPr>
            <p:ph type="body" sz="quarter" idx="14" hasCustomPrompt="1"/>
          </p:nvPr>
        </p:nvSpPr>
        <p:spPr>
          <a:xfrm>
            <a:off x="5410200" y="2584454"/>
            <a:ext cx="2971800" cy="1111249"/>
          </a:xfrm>
          <a:prstGeom prst="rect">
            <a:avLst/>
          </a:prstGeom>
        </p:spPr>
        <p:txBody>
          <a:bodyPr>
            <a:normAutofit/>
          </a:bodyPr>
          <a:lstStyle>
            <a:lvl1pPr marL="0" marR="0" indent="0" algn="l" defTabSz="914400" rtl="0" eaLnBrk="1" fontAlgn="auto" latinLnBrk="0" hangingPunct="1">
              <a:lnSpc>
                <a:spcPts val="1400"/>
              </a:lnSpc>
              <a:spcBef>
                <a:spcPts val="0"/>
              </a:spcBef>
              <a:spcAft>
                <a:spcPts val="0"/>
              </a:spcAft>
              <a:buClrTx/>
              <a:buSzTx/>
              <a:buFontTx/>
              <a:buNone/>
              <a:tabLst/>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ts val="1400"/>
              </a:lnSpc>
              <a:spcBef>
                <a:spcPts val="0"/>
              </a:spcBef>
              <a:spcAft>
                <a:spcPts val="0"/>
              </a:spcAft>
              <a:buClrTx/>
              <a:buSzTx/>
              <a:buFontTx/>
              <a:buNone/>
              <a:tabLst/>
              <a:defRPr/>
            </a:pPr>
            <a:r>
              <a:rPr lang="en-JM" dirty="0" smtClean="0"/>
              <a:t>Click to add text</a:t>
            </a:r>
          </a:p>
          <a:p>
            <a:pPr lvl="0"/>
            <a:endParaRPr lang="en-JM" dirty="0"/>
          </a:p>
        </p:txBody>
      </p:sp>
      <p:sp>
        <p:nvSpPr>
          <p:cNvPr id="20" name="Text Placeholder 23"/>
          <p:cNvSpPr>
            <a:spLocks noGrp="1"/>
          </p:cNvSpPr>
          <p:nvPr>
            <p:ph type="body" sz="quarter" idx="16" hasCustomPrompt="1"/>
          </p:nvPr>
        </p:nvSpPr>
        <p:spPr>
          <a:xfrm>
            <a:off x="5410200" y="2209800"/>
            <a:ext cx="29718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1" name="Text Placeholder 19"/>
          <p:cNvSpPr>
            <a:spLocks noGrp="1"/>
          </p:cNvSpPr>
          <p:nvPr>
            <p:ph type="body" sz="quarter" idx="60" hasCustomPrompt="1"/>
          </p:nvPr>
        </p:nvSpPr>
        <p:spPr>
          <a:xfrm>
            <a:off x="5410200" y="4451351"/>
            <a:ext cx="2971800" cy="1111249"/>
          </a:xfrm>
          <a:prstGeom prst="rect">
            <a:avLst/>
          </a:prstGeom>
        </p:spPr>
        <p:txBody>
          <a:bodyPr>
            <a:normAutofit/>
          </a:bodyPr>
          <a:lstStyle>
            <a:lvl1pPr marL="0" marR="0" indent="0" algn="l" defTabSz="914400" rtl="0" eaLnBrk="1" fontAlgn="auto" latinLnBrk="0" hangingPunct="1">
              <a:lnSpc>
                <a:spcPts val="1400"/>
              </a:lnSpc>
              <a:spcBef>
                <a:spcPts val="0"/>
              </a:spcBef>
              <a:spcAft>
                <a:spcPts val="0"/>
              </a:spcAft>
              <a:buClrTx/>
              <a:buSzTx/>
              <a:buFontTx/>
              <a:buNone/>
              <a:tabLst/>
              <a:defRPr sz="1400">
                <a:solidFill>
                  <a:schemeClr val="bg1">
                    <a:lumMod val="50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ts val="1400"/>
              </a:lnSpc>
              <a:spcBef>
                <a:spcPts val="0"/>
              </a:spcBef>
              <a:spcAft>
                <a:spcPts val="0"/>
              </a:spcAft>
              <a:buClrTx/>
              <a:buSzTx/>
              <a:buFontTx/>
              <a:buNone/>
              <a:tabLst/>
              <a:defRPr/>
            </a:pPr>
            <a:r>
              <a:rPr lang="en-JM" dirty="0" smtClean="0"/>
              <a:t>Click to add text</a:t>
            </a:r>
          </a:p>
          <a:p>
            <a:pPr lvl="0"/>
            <a:endParaRPr lang="en-JM" dirty="0"/>
          </a:p>
        </p:txBody>
      </p:sp>
      <p:sp>
        <p:nvSpPr>
          <p:cNvPr id="22" name="Text Placeholder 23"/>
          <p:cNvSpPr>
            <a:spLocks noGrp="1"/>
          </p:cNvSpPr>
          <p:nvPr>
            <p:ph type="body" sz="quarter" idx="61" hasCustomPrompt="1"/>
          </p:nvPr>
        </p:nvSpPr>
        <p:spPr>
          <a:xfrm>
            <a:off x="5410200" y="4076697"/>
            <a:ext cx="29718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9"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0"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Text Placeholder 5"/>
          <p:cNvSpPr>
            <a:spLocks noGrp="1"/>
          </p:cNvSpPr>
          <p:nvPr>
            <p:ph type="body" sz="quarter" idx="68" hasCustomPrompt="1"/>
          </p:nvPr>
        </p:nvSpPr>
        <p:spPr>
          <a:xfrm>
            <a:off x="241441"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12" name="Text Placeholder 11"/>
          <p:cNvSpPr>
            <a:spLocks noGrp="1"/>
          </p:cNvSpPr>
          <p:nvPr>
            <p:ph type="body" sz="quarter" idx="70" hasCustomPrompt="1"/>
          </p:nvPr>
        </p:nvSpPr>
        <p:spPr>
          <a:xfrm>
            <a:off x="228600" y="4038600"/>
            <a:ext cx="2070241" cy="292388"/>
          </a:xfrm>
          <a:prstGeom prst="rect">
            <a:avLst/>
          </a:prstGeom>
        </p:spPr>
        <p:txBody>
          <a:bodyPr anchor="ctr">
            <a:spAutoFit/>
          </a:bodyPr>
          <a:lstStyle>
            <a:lvl1pPr marL="0" indent="0">
              <a:buFontTx/>
              <a:buNone/>
              <a:defRPr sz="1200" b="1" i="0">
                <a:solidFill>
                  <a:schemeClr val="tx1">
                    <a:lumMod val="85000"/>
                    <a:lumOff val="15000"/>
                  </a:schemeClr>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14" name="Text Placeholder 13"/>
          <p:cNvSpPr>
            <a:spLocks noGrp="1"/>
          </p:cNvSpPr>
          <p:nvPr>
            <p:ph type="body" sz="quarter" idx="71" hasCustomPrompt="1"/>
          </p:nvPr>
        </p:nvSpPr>
        <p:spPr>
          <a:xfrm>
            <a:off x="241441"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5" name="Picture Placeholder 4"/>
          <p:cNvSpPr>
            <a:spLocks noGrp="1"/>
          </p:cNvSpPr>
          <p:nvPr>
            <p:ph type="pic" sz="quarter" idx="80"/>
          </p:nvPr>
        </p:nvSpPr>
        <p:spPr>
          <a:xfrm>
            <a:off x="241441" y="1828800"/>
            <a:ext cx="2057400" cy="1930400"/>
          </a:xfrm>
          <a:prstGeom prst="rect">
            <a:avLst/>
          </a:prstGeom>
        </p:spPr>
        <p:txBody>
          <a:bodyPr/>
          <a:lstStyle>
            <a:lvl1pPr>
              <a:defRPr>
                <a:latin typeface="Arial"/>
                <a:cs typeface="Arial"/>
              </a:defRPr>
            </a:lvl1pPr>
          </a:lstStyle>
          <a:p>
            <a:endParaRPr lang="en-US" dirty="0"/>
          </a:p>
        </p:txBody>
      </p:sp>
      <p:sp>
        <p:nvSpPr>
          <p:cNvPr id="27" name="Text Placeholder 5"/>
          <p:cNvSpPr>
            <a:spLocks noGrp="1"/>
          </p:cNvSpPr>
          <p:nvPr>
            <p:ph type="body" sz="quarter" idx="81" hasCustomPrompt="1"/>
          </p:nvPr>
        </p:nvSpPr>
        <p:spPr>
          <a:xfrm>
            <a:off x="2438400"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28" name="Text Placeholder 11"/>
          <p:cNvSpPr>
            <a:spLocks noGrp="1"/>
          </p:cNvSpPr>
          <p:nvPr>
            <p:ph type="body" sz="quarter" idx="82" hasCustomPrompt="1"/>
          </p:nvPr>
        </p:nvSpPr>
        <p:spPr>
          <a:xfrm>
            <a:off x="2425559" y="4038600"/>
            <a:ext cx="2070241" cy="292388"/>
          </a:xfrm>
          <a:prstGeom prst="rect">
            <a:avLst/>
          </a:prstGeom>
        </p:spPr>
        <p:txBody>
          <a:bodyPr anchor="ctr">
            <a:spAutoFit/>
          </a:bodyPr>
          <a:lstStyle>
            <a:lvl1pPr marL="0" indent="0">
              <a:buFontTx/>
              <a:buNone/>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29" name="Text Placeholder 13"/>
          <p:cNvSpPr>
            <a:spLocks noGrp="1"/>
          </p:cNvSpPr>
          <p:nvPr>
            <p:ph type="body" sz="quarter" idx="83" hasCustomPrompt="1"/>
          </p:nvPr>
        </p:nvSpPr>
        <p:spPr>
          <a:xfrm>
            <a:off x="24384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30" name="Picture Placeholder 4"/>
          <p:cNvSpPr>
            <a:spLocks noGrp="1"/>
          </p:cNvSpPr>
          <p:nvPr>
            <p:ph type="pic" sz="quarter" idx="84"/>
          </p:nvPr>
        </p:nvSpPr>
        <p:spPr>
          <a:xfrm>
            <a:off x="2438400" y="1828800"/>
            <a:ext cx="2057400" cy="1930400"/>
          </a:xfrm>
          <a:prstGeom prst="rect">
            <a:avLst/>
          </a:prstGeom>
        </p:spPr>
        <p:txBody>
          <a:bodyPr/>
          <a:lstStyle>
            <a:lvl1pPr>
              <a:defRPr>
                <a:latin typeface="Arial"/>
                <a:cs typeface="Arial"/>
              </a:defRPr>
            </a:lvl1pPr>
          </a:lstStyle>
          <a:p>
            <a:endParaRPr lang="en-US" dirty="0"/>
          </a:p>
        </p:txBody>
      </p:sp>
      <p:sp>
        <p:nvSpPr>
          <p:cNvPr id="37" name="Text Placeholder 5"/>
          <p:cNvSpPr>
            <a:spLocks noGrp="1"/>
          </p:cNvSpPr>
          <p:nvPr>
            <p:ph type="body" sz="quarter" idx="85" hasCustomPrompt="1"/>
          </p:nvPr>
        </p:nvSpPr>
        <p:spPr>
          <a:xfrm>
            <a:off x="4648200"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44" name="Text Placeholder 11"/>
          <p:cNvSpPr>
            <a:spLocks noGrp="1"/>
          </p:cNvSpPr>
          <p:nvPr>
            <p:ph type="body" sz="quarter" idx="86" hasCustomPrompt="1"/>
          </p:nvPr>
        </p:nvSpPr>
        <p:spPr>
          <a:xfrm>
            <a:off x="4635359" y="4038600"/>
            <a:ext cx="2070241" cy="292388"/>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45" name="Text Placeholder 13"/>
          <p:cNvSpPr>
            <a:spLocks noGrp="1"/>
          </p:cNvSpPr>
          <p:nvPr>
            <p:ph type="body" sz="quarter" idx="87" hasCustomPrompt="1"/>
          </p:nvPr>
        </p:nvSpPr>
        <p:spPr>
          <a:xfrm>
            <a:off x="46482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46" name="Picture Placeholder 4"/>
          <p:cNvSpPr>
            <a:spLocks noGrp="1"/>
          </p:cNvSpPr>
          <p:nvPr>
            <p:ph type="pic" sz="quarter" idx="88"/>
          </p:nvPr>
        </p:nvSpPr>
        <p:spPr>
          <a:xfrm>
            <a:off x="4648200" y="1828800"/>
            <a:ext cx="2057400" cy="1930400"/>
          </a:xfrm>
          <a:prstGeom prst="rect">
            <a:avLst/>
          </a:prstGeom>
        </p:spPr>
        <p:txBody>
          <a:bodyPr/>
          <a:lstStyle>
            <a:lvl1pPr>
              <a:defRPr>
                <a:latin typeface="Arial"/>
                <a:cs typeface="Arial"/>
              </a:defRPr>
            </a:lvl1pPr>
          </a:lstStyle>
          <a:p>
            <a:endParaRPr lang="en-US" dirty="0"/>
          </a:p>
        </p:txBody>
      </p:sp>
      <p:sp>
        <p:nvSpPr>
          <p:cNvPr id="47" name="Text Placeholder 5"/>
          <p:cNvSpPr>
            <a:spLocks noGrp="1"/>
          </p:cNvSpPr>
          <p:nvPr>
            <p:ph type="body" sz="quarter" idx="89" hasCustomPrompt="1"/>
          </p:nvPr>
        </p:nvSpPr>
        <p:spPr>
          <a:xfrm>
            <a:off x="6858000" y="4815414"/>
            <a:ext cx="2057399" cy="1280585"/>
          </a:xfrm>
          <a:prstGeom prst="rect">
            <a:avLst/>
          </a:prstGeom>
        </p:spPr>
        <p:txBody>
          <a:bodyPr>
            <a:normAutofit/>
          </a:bodyPr>
          <a:lstStyle>
            <a:lvl1pPr marL="0" indent="0">
              <a:buFontTx/>
              <a:buNone/>
              <a:defRPr sz="1400">
                <a:solidFill>
                  <a:srgbClr val="7F7F7F"/>
                </a:solidFill>
                <a:latin typeface="Arial"/>
                <a:cs typeface="Arial"/>
              </a:defRPr>
            </a:lvl1pPr>
          </a:lstStyle>
          <a:p>
            <a:pPr lvl="0"/>
            <a:r>
              <a:rPr lang="en-JM" dirty="0" smtClean="0"/>
              <a:t>Click to add text</a:t>
            </a:r>
            <a:endParaRPr lang="en-JM" dirty="0"/>
          </a:p>
        </p:txBody>
      </p:sp>
      <p:sp>
        <p:nvSpPr>
          <p:cNvPr id="48" name="Text Placeholder 11"/>
          <p:cNvSpPr>
            <a:spLocks noGrp="1"/>
          </p:cNvSpPr>
          <p:nvPr>
            <p:ph type="body" sz="quarter" idx="90" hasCustomPrompt="1"/>
          </p:nvPr>
        </p:nvSpPr>
        <p:spPr>
          <a:xfrm>
            <a:off x="6845159" y="4038600"/>
            <a:ext cx="2070241" cy="292388"/>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49" name="Text Placeholder 13"/>
          <p:cNvSpPr>
            <a:spLocks noGrp="1"/>
          </p:cNvSpPr>
          <p:nvPr>
            <p:ph type="body" sz="quarter" idx="91" hasCustomPrompt="1"/>
          </p:nvPr>
        </p:nvSpPr>
        <p:spPr>
          <a:xfrm>
            <a:off x="68580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50" name="Picture Placeholder 4"/>
          <p:cNvSpPr>
            <a:spLocks noGrp="1"/>
          </p:cNvSpPr>
          <p:nvPr>
            <p:ph type="pic" sz="quarter" idx="92"/>
          </p:nvPr>
        </p:nvSpPr>
        <p:spPr>
          <a:xfrm>
            <a:off x="6858000" y="1828800"/>
            <a:ext cx="2057400" cy="1930400"/>
          </a:xfrm>
          <a:prstGeom prst="rect">
            <a:avLst/>
          </a:prstGeom>
        </p:spPr>
        <p:txBody>
          <a:bodyPr/>
          <a:lstStyle>
            <a:lvl1pPr>
              <a:defRPr>
                <a:latin typeface="Arial"/>
                <a:cs typeface="Arial"/>
              </a:defRPr>
            </a:lvl1pPr>
          </a:lstStyle>
          <a:p>
            <a:endParaRPr lang="en-US" dirty="0"/>
          </a:p>
        </p:txBody>
      </p:sp>
      <p:sp>
        <p:nvSpPr>
          <p:cNvPr id="3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8"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863725"/>
            <a:ext cx="4038600" cy="3902075"/>
          </a:xfrm>
          <a:prstGeom prst="rect">
            <a:avLst/>
          </a:prstGeom>
        </p:spPr>
        <p:txBody>
          <a:bodyPr>
            <a:normAutofit/>
          </a:bodyPr>
          <a:lstStyle>
            <a:lvl1pPr>
              <a:defRPr sz="16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hasCustomPrompt="1"/>
          </p:nvPr>
        </p:nvSpPr>
        <p:spPr>
          <a:xfrm>
            <a:off x="4648200" y="1863725"/>
            <a:ext cx="4038600" cy="3902075"/>
          </a:xfrm>
          <a:prstGeom prst="rect">
            <a:avLst/>
          </a:prstGeom>
        </p:spPr>
        <p:txBody>
          <a:bodyPr>
            <a:normAutofit/>
          </a:bodyPr>
          <a:lstStyle>
            <a:lvl1pPr>
              <a:defRPr sz="1600">
                <a:solidFill>
                  <a:srgbClr val="7F7F7F"/>
                </a:solidFill>
                <a:latin typeface="Aril"/>
                <a:cs typeface="Aril"/>
              </a:defRPr>
            </a:lvl1pPr>
            <a:lvl2pPr>
              <a:defRPr sz="1400">
                <a:solidFill>
                  <a:srgbClr val="7F7F7F"/>
                </a:solidFill>
                <a:latin typeface="Aril"/>
                <a:cs typeface="Aril"/>
              </a:defRPr>
            </a:lvl2pPr>
            <a:lvl3pPr>
              <a:defRPr sz="1200">
                <a:solidFill>
                  <a:srgbClr val="7F7F7F"/>
                </a:solidFill>
                <a:latin typeface="Aril"/>
                <a:cs typeface="Aril"/>
              </a:defRPr>
            </a:lvl3pPr>
            <a:lvl4pPr>
              <a:defRPr sz="1100">
                <a:solidFill>
                  <a:srgbClr val="7F7F7F"/>
                </a:solidFill>
                <a:latin typeface="Aril"/>
                <a:cs typeface="Aril"/>
              </a:defRPr>
            </a:lvl4pPr>
            <a:lvl5pPr>
              <a:defRPr sz="1100">
                <a:solidFill>
                  <a:srgbClr val="7F7F7F"/>
                </a:solidFill>
                <a:latin typeface="Aril"/>
                <a:cs typeface="Ari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9"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0"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752600"/>
            <a:ext cx="4040188" cy="392415"/>
          </a:xfrm>
          <a:prstGeom prst="rect">
            <a:avLst/>
          </a:prstGeom>
        </p:spPr>
        <p:txBody>
          <a:bodyPr anchor="ctr">
            <a:spAutoFit/>
          </a:bodyPr>
          <a:lstStyle>
            <a:lvl1pPr marL="0" indent="0">
              <a:buNone/>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JM" dirty="0" smtClean="0"/>
              <a:t>CLICK TO ADD A TITLE</a:t>
            </a:r>
            <a:endParaRPr lang="en-JM" dirty="0"/>
          </a:p>
        </p:txBody>
      </p:sp>
      <p:sp>
        <p:nvSpPr>
          <p:cNvPr id="4" name="Content Placeholder 3"/>
          <p:cNvSpPr>
            <a:spLocks noGrp="1"/>
          </p:cNvSpPr>
          <p:nvPr>
            <p:ph sz="half" idx="2"/>
          </p:nvPr>
        </p:nvSpPr>
        <p:spPr>
          <a:xfrm>
            <a:off x="457200" y="2272015"/>
            <a:ext cx="4040188" cy="3713163"/>
          </a:xfrm>
          <a:prstGeom prst="rect">
            <a:avLst/>
          </a:prstGeo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hasCustomPrompt="1"/>
          </p:nvPr>
        </p:nvSpPr>
        <p:spPr>
          <a:xfrm>
            <a:off x="4645031" y="1752600"/>
            <a:ext cx="4041775" cy="392415"/>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JM" dirty="0" smtClean="0"/>
              <a:t>CLICK TO ADD A TITLE</a:t>
            </a:r>
            <a:endParaRPr lang="en-JM" dirty="0"/>
          </a:p>
        </p:txBody>
      </p:sp>
      <p:sp>
        <p:nvSpPr>
          <p:cNvPr id="6" name="Content Placeholder 5"/>
          <p:cNvSpPr>
            <a:spLocks noGrp="1"/>
          </p:cNvSpPr>
          <p:nvPr>
            <p:ph sz="quarter" idx="4" hasCustomPrompt="1"/>
          </p:nvPr>
        </p:nvSpPr>
        <p:spPr>
          <a:xfrm>
            <a:off x="4645031" y="2272015"/>
            <a:ext cx="4041775" cy="3713163"/>
          </a:xfrm>
          <a:prstGeom prst="rect">
            <a:avLst/>
          </a:prstGeom>
        </p:spPr>
        <p:txBody>
          <a:bodyPr>
            <a:normAutofit/>
          </a:bodyPr>
          <a:lstStyle>
            <a:lvl1pPr>
              <a:defRPr sz="1800">
                <a:solidFill>
                  <a:srgbClr val="7F7F7F"/>
                </a:solidFill>
                <a:latin typeface="Arial"/>
                <a:cs typeface="Arial"/>
              </a:defRPr>
            </a:lvl1pPr>
            <a:lvl2pPr>
              <a:defRPr sz="1600">
                <a:solidFill>
                  <a:srgbClr val="7F7F7F"/>
                </a:solidFill>
                <a:latin typeface="Arial"/>
                <a:cs typeface="Arial"/>
              </a:defRPr>
            </a:lvl2pPr>
            <a:lvl3pPr>
              <a:defRPr sz="1400">
                <a:solidFill>
                  <a:srgbClr val="7F7F7F"/>
                </a:solidFill>
                <a:latin typeface="Arial"/>
                <a:cs typeface="Arial"/>
              </a:defRPr>
            </a:lvl3pPr>
            <a:lvl4pPr>
              <a:defRPr sz="1200">
                <a:solidFill>
                  <a:srgbClr val="7F7F7F"/>
                </a:solidFill>
                <a:latin typeface="Arial"/>
                <a:cs typeface="Arial"/>
              </a:defRPr>
            </a:lvl4pPr>
            <a:lvl5pPr>
              <a:defRPr sz="12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hasCustomPrompt="1"/>
          </p:nvPr>
        </p:nvSpPr>
        <p:spPr>
          <a:xfrm>
            <a:off x="5257800" y="2590800"/>
            <a:ext cx="2971800" cy="2819400"/>
          </a:xfrm>
          <a:prstGeom prst="rect">
            <a:avLst/>
          </a:prstGeom>
        </p:spPr>
        <p:txBody>
          <a:bodyPr>
            <a:normAutofit/>
          </a:bodyPr>
          <a:lstStyle>
            <a:lvl1pPr marL="0" indent="0">
              <a:lnSpc>
                <a:spcPts val="1400"/>
              </a:lnSpc>
              <a:buFontTx/>
              <a:buNone/>
              <a:defRPr sz="1400" baseline="0">
                <a:solidFill>
                  <a:srgbClr val="7F7F7F"/>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Click to add text</a:t>
            </a:r>
            <a:endParaRPr lang="en-JM" dirty="0"/>
          </a:p>
        </p:txBody>
      </p:sp>
      <p:sp>
        <p:nvSpPr>
          <p:cNvPr id="11" name="Text Placeholder 9"/>
          <p:cNvSpPr>
            <a:spLocks noGrp="1"/>
          </p:cNvSpPr>
          <p:nvPr>
            <p:ph type="body" sz="quarter" idx="25" hasCustomPrompt="1"/>
          </p:nvPr>
        </p:nvSpPr>
        <p:spPr>
          <a:xfrm>
            <a:off x="5257800" y="2209800"/>
            <a:ext cx="2971800" cy="325730"/>
          </a:xfrm>
          <a:prstGeom prst="rect">
            <a:avLst/>
          </a:prstGeom>
        </p:spPr>
        <p:txBody>
          <a:bodyPr>
            <a:spAutoFit/>
          </a:bodyPr>
          <a:lstStyle>
            <a:lvl1pPr marL="0" indent="0">
              <a:buFontTx/>
              <a:buNone/>
              <a:defRPr sz="1400" b="1" i="0" baseline="0">
                <a:solidFill>
                  <a:srgbClr val="262626"/>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CLICK TO ADD A TITLE</a:t>
            </a:r>
            <a:endParaRPr lang="en-JM" dirty="0"/>
          </a:p>
        </p:txBody>
      </p:sp>
      <p:sp>
        <p:nvSpPr>
          <p:cNvPr id="17" name="Picture Placeholder 17"/>
          <p:cNvSpPr>
            <a:spLocks noGrp="1"/>
          </p:cNvSpPr>
          <p:nvPr>
            <p:ph type="pic" sz="quarter" idx="13"/>
          </p:nvPr>
        </p:nvSpPr>
        <p:spPr>
          <a:xfrm>
            <a:off x="838200" y="22098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4"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ángulo 11"/>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27"/>
          <p:cNvSpPr>
            <a:spLocks noGrp="1"/>
          </p:cNvSpPr>
          <p:nvPr>
            <p:ph type="pic" sz="quarter" idx="24"/>
          </p:nvPr>
        </p:nvSpPr>
        <p:spPr>
          <a:xfrm>
            <a:off x="0" y="4608829"/>
            <a:ext cx="2276856" cy="2274571"/>
          </a:xfrm>
          <a:prstGeom prst="rect">
            <a:avLst/>
          </a:prstGeom>
        </p:spPr>
        <p:txBody>
          <a:bodyPr/>
          <a:lstStyle>
            <a:lvl1pPr>
              <a:defRPr>
                <a:latin typeface="Arial"/>
                <a:cs typeface="Arial"/>
              </a:defRPr>
            </a:lvl1pPr>
          </a:lstStyle>
          <a:p>
            <a:endParaRPr lang="en-JM" dirty="0"/>
          </a:p>
        </p:txBody>
      </p:sp>
      <p:sp>
        <p:nvSpPr>
          <p:cNvPr id="9" name="Picture Placeholder 27"/>
          <p:cNvSpPr>
            <a:spLocks noGrp="1"/>
          </p:cNvSpPr>
          <p:nvPr>
            <p:ph type="pic" sz="quarter" idx="25"/>
          </p:nvPr>
        </p:nvSpPr>
        <p:spPr>
          <a:xfrm>
            <a:off x="2286000" y="4608829"/>
            <a:ext cx="2276856" cy="2274571"/>
          </a:xfrm>
          <a:prstGeom prst="rect">
            <a:avLst/>
          </a:prstGeom>
        </p:spPr>
        <p:txBody>
          <a:bodyPr/>
          <a:lstStyle>
            <a:lvl1pPr>
              <a:defRPr>
                <a:latin typeface="Arial"/>
                <a:cs typeface="Arial"/>
              </a:defRPr>
            </a:lvl1pPr>
          </a:lstStyle>
          <a:p>
            <a:endParaRPr lang="en-JM" dirty="0"/>
          </a:p>
        </p:txBody>
      </p:sp>
      <p:sp>
        <p:nvSpPr>
          <p:cNvPr id="10" name="Picture Placeholder 27"/>
          <p:cNvSpPr>
            <a:spLocks noGrp="1"/>
          </p:cNvSpPr>
          <p:nvPr>
            <p:ph type="pic" sz="quarter" idx="26"/>
          </p:nvPr>
        </p:nvSpPr>
        <p:spPr>
          <a:xfrm>
            <a:off x="4572000" y="4607560"/>
            <a:ext cx="2276856" cy="2274571"/>
          </a:xfrm>
          <a:prstGeom prst="rect">
            <a:avLst/>
          </a:prstGeom>
        </p:spPr>
        <p:txBody>
          <a:bodyPr/>
          <a:lstStyle>
            <a:lvl1pPr>
              <a:defRPr>
                <a:latin typeface="Arial"/>
                <a:cs typeface="Arial"/>
              </a:defRPr>
            </a:lvl1pPr>
          </a:lstStyle>
          <a:p>
            <a:endParaRPr lang="en-JM" dirty="0"/>
          </a:p>
        </p:txBody>
      </p:sp>
      <p:sp>
        <p:nvSpPr>
          <p:cNvPr id="11" name="Picture Placeholder 27"/>
          <p:cNvSpPr>
            <a:spLocks noGrp="1"/>
          </p:cNvSpPr>
          <p:nvPr>
            <p:ph type="pic" sz="quarter" idx="27"/>
          </p:nvPr>
        </p:nvSpPr>
        <p:spPr>
          <a:xfrm>
            <a:off x="6858000" y="4607560"/>
            <a:ext cx="2286000" cy="2274571"/>
          </a:xfrm>
          <a:prstGeom prst="rect">
            <a:avLst/>
          </a:prstGeom>
        </p:spPr>
        <p:txBody>
          <a:bodyPr/>
          <a:lstStyle>
            <a:lvl1pPr>
              <a:defRPr>
                <a:latin typeface="Arial"/>
                <a:cs typeface="Arial"/>
              </a:defRPr>
            </a:lvl1pPr>
          </a:lstStyle>
          <a:p>
            <a:endParaRPr lang="en-JM" dirty="0"/>
          </a:p>
        </p:txBody>
      </p:sp>
      <p:sp>
        <p:nvSpPr>
          <p:cNvPr id="17"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18"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2366349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3">
    <p:spTree>
      <p:nvGrpSpPr>
        <p:cNvPr id="1" name=""/>
        <p:cNvGrpSpPr/>
        <p:nvPr/>
      </p:nvGrpSpPr>
      <p:grpSpPr>
        <a:xfrm>
          <a:off x="0" y="0"/>
          <a:ext cx="0" cy="0"/>
          <a:chOff x="0" y="0"/>
          <a:chExt cx="0" cy="0"/>
        </a:xfrm>
      </p:grpSpPr>
      <p:sp>
        <p:nvSpPr>
          <p:cNvPr id="13" name="Rectángulo 12"/>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Picture Placeholder 2"/>
          <p:cNvSpPr>
            <a:spLocks noGrp="1"/>
          </p:cNvSpPr>
          <p:nvPr>
            <p:ph type="pic" sz="quarter" idx="29"/>
          </p:nvPr>
        </p:nvSpPr>
        <p:spPr>
          <a:xfrm>
            <a:off x="533400" y="0"/>
            <a:ext cx="4343400" cy="6858000"/>
          </a:xfrm>
          <a:prstGeom prst="rect">
            <a:avLst/>
          </a:prstGeom>
        </p:spPr>
        <p:txBody>
          <a:bodyPr/>
          <a:lstStyle>
            <a:lvl1pPr>
              <a:defRPr>
                <a:latin typeface="Arial"/>
                <a:cs typeface="Arial"/>
              </a:defRPr>
            </a:lvl1pPr>
          </a:lstStyle>
          <a:p>
            <a:endParaRPr lang="en-US" dirty="0"/>
          </a:p>
        </p:txBody>
      </p:sp>
      <p:sp>
        <p:nvSpPr>
          <p:cNvPr id="6" name="Title 1"/>
          <p:cNvSpPr>
            <a:spLocks noGrp="1"/>
          </p:cNvSpPr>
          <p:nvPr>
            <p:ph type="title" hasCustomPrompt="1"/>
          </p:nvPr>
        </p:nvSpPr>
        <p:spPr>
          <a:xfrm>
            <a:off x="5257800" y="1752600"/>
            <a:ext cx="3581400" cy="1077218"/>
          </a:xfrm>
          <a:prstGeom prst="rect">
            <a:avLst/>
          </a:prstGeom>
        </p:spPr>
        <p:txBody>
          <a:bodyPr>
            <a:spAutoFit/>
          </a:bodyPr>
          <a:lstStyle>
            <a:lvl1pPr algn="l">
              <a:defRPr sz="3200">
                <a:solidFill>
                  <a:srgbClr val="2088C2"/>
                </a:solidFill>
                <a:latin typeface="Arial"/>
                <a:cs typeface="Arial"/>
              </a:defRPr>
            </a:lvl1pPr>
          </a:lstStyle>
          <a:p>
            <a:r>
              <a:rPr lang="en-US" dirty="0" smtClean="0"/>
              <a:t>Click to add a title</a:t>
            </a:r>
            <a:endParaRPr lang="en-JM" dirty="0"/>
          </a:p>
        </p:txBody>
      </p:sp>
      <p:sp>
        <p:nvSpPr>
          <p:cNvPr id="9" name="Text Placeholder 17"/>
          <p:cNvSpPr>
            <a:spLocks noGrp="1"/>
          </p:cNvSpPr>
          <p:nvPr>
            <p:ph type="body" sz="quarter" idx="23" hasCustomPrompt="1"/>
          </p:nvPr>
        </p:nvSpPr>
        <p:spPr>
          <a:xfrm>
            <a:off x="5257800" y="2895600"/>
            <a:ext cx="3581399" cy="359073"/>
          </a:xfrm>
          <a:prstGeom prst="rect">
            <a:avLst/>
          </a:prstGeom>
        </p:spPr>
        <p:txBody>
          <a:bodyPr>
            <a:sp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US" dirty="0" smtClean="0"/>
              <a:t>Click to add a title</a:t>
            </a:r>
            <a:endParaRPr lang="en-JM" dirty="0"/>
          </a:p>
        </p:txBody>
      </p:sp>
    </p:spTree>
    <p:extLst>
      <p:ext uri="{BB962C8B-B14F-4D97-AF65-F5344CB8AC3E}">
        <p14:creationId xmlns:p14="http://schemas.microsoft.com/office/powerpoint/2010/main" val="1501415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Screen Image Layout">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Picture Placeholder 4"/>
          <p:cNvSpPr>
            <a:spLocks noGrp="1"/>
          </p:cNvSpPr>
          <p:nvPr>
            <p:ph type="pic" sz="quarter" idx="80"/>
          </p:nvPr>
        </p:nvSpPr>
        <p:spPr>
          <a:xfrm>
            <a:off x="0" y="2006600"/>
            <a:ext cx="9144000" cy="4851400"/>
          </a:xfrm>
          <a:prstGeom prst="rect">
            <a:avLst/>
          </a:prstGeom>
        </p:spPr>
        <p:txBody>
          <a:bodyPr/>
          <a:lstStyle>
            <a:lvl1pPr>
              <a:defRPr>
                <a:latin typeface="Arial"/>
                <a:cs typeface="Arial"/>
              </a:defRPr>
            </a:lvl1pPr>
          </a:lstStyle>
          <a:p>
            <a:endParaRPr lang="en-US" dirty="0"/>
          </a:p>
        </p:txBody>
      </p:sp>
      <p:sp>
        <p:nvSpPr>
          <p:cNvPr id="1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1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576106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Image Layout">
    <p:spTree>
      <p:nvGrpSpPr>
        <p:cNvPr id="1" name=""/>
        <p:cNvGrpSpPr/>
        <p:nvPr/>
      </p:nvGrpSpPr>
      <p:grpSpPr>
        <a:xfrm>
          <a:off x="0" y="0"/>
          <a:ext cx="0" cy="0"/>
          <a:chOff x="0" y="0"/>
          <a:chExt cx="0" cy="0"/>
        </a:xfrm>
      </p:grpSpPr>
      <p:sp>
        <p:nvSpPr>
          <p:cNvPr id="24" name="Rectángulo 23"/>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7"/>
          <p:cNvSpPr>
            <a:spLocks noGrp="1"/>
          </p:cNvSpPr>
          <p:nvPr>
            <p:ph type="pic" sz="quarter" idx="13"/>
          </p:nvPr>
        </p:nvSpPr>
        <p:spPr>
          <a:xfrm>
            <a:off x="-76200" y="-76200"/>
            <a:ext cx="4572000" cy="6858000"/>
          </a:xfrm>
          <a:prstGeom prst="rect">
            <a:avLst/>
          </a:prstGeom>
        </p:spPr>
        <p:txBody>
          <a:bodyPr/>
          <a:lstStyle>
            <a:lvl1pPr>
              <a:defRPr>
                <a:latin typeface="Arial"/>
                <a:cs typeface="Arial"/>
              </a:defRPr>
            </a:lvl1pPr>
          </a:lstStyle>
          <a:p>
            <a:endParaRPr lang="en-JM" dirty="0"/>
          </a:p>
        </p:txBody>
      </p:sp>
      <p:sp>
        <p:nvSpPr>
          <p:cNvPr id="18" name="Text Placeholder 17"/>
          <p:cNvSpPr>
            <a:spLocks noGrp="1"/>
          </p:cNvSpPr>
          <p:nvPr>
            <p:ph type="body" sz="quarter" idx="15" hasCustomPrompt="1"/>
          </p:nvPr>
        </p:nvSpPr>
        <p:spPr>
          <a:xfrm>
            <a:off x="5029200" y="2794000"/>
            <a:ext cx="3581400" cy="1320800"/>
          </a:xfrm>
          <a:prstGeom prst="rect">
            <a:avLst/>
          </a:prstGeom>
        </p:spPr>
        <p:txBody>
          <a:bodyPr>
            <a:noAutofit/>
          </a:bodyPr>
          <a:lstStyle>
            <a:lvl1pPr marL="0" indent="0">
              <a:buFontTx/>
              <a:buNone/>
              <a:defRPr sz="1400">
                <a:solidFill>
                  <a:srgbClr val="7F7F7F"/>
                </a:solidFill>
                <a:latin typeface="Arial"/>
                <a:cs typeface="Aria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r>
              <a:rPr lang="en-JM" dirty="0" smtClean="0"/>
              <a:t>Click to add text</a:t>
            </a:r>
            <a:endParaRPr lang="en-JM" dirty="0"/>
          </a:p>
        </p:txBody>
      </p:sp>
      <p:sp>
        <p:nvSpPr>
          <p:cNvPr id="20" name="Content Placeholder 19"/>
          <p:cNvSpPr>
            <a:spLocks noGrp="1"/>
          </p:cNvSpPr>
          <p:nvPr>
            <p:ph sz="quarter" idx="16"/>
          </p:nvPr>
        </p:nvSpPr>
        <p:spPr>
          <a:xfrm>
            <a:off x="5638800" y="4394203"/>
            <a:ext cx="2438400" cy="410633"/>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5094841"/>
            <a:ext cx="2438400" cy="620159"/>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hasCustomPrompt="1"/>
          </p:nvPr>
        </p:nvSpPr>
        <p:spPr>
          <a:xfrm>
            <a:off x="5029200" y="2413005"/>
            <a:ext cx="3581400" cy="330196"/>
          </a:xfrm>
          <a:prstGeom prst="rect">
            <a:avLst/>
          </a:prstGeom>
        </p:spPr>
        <p:txBody>
          <a:bodyPr>
            <a:spAutoFit/>
          </a:bodyPr>
          <a:lstStyle>
            <a:lvl1pPr marL="0" indent="0">
              <a:buFontTx/>
              <a:buNone/>
              <a:defRPr sz="1400" b="1" i="0">
                <a:solidFill>
                  <a:srgbClr val="262626"/>
                </a:solidFill>
                <a:latin typeface="Arial"/>
                <a:ea typeface="Calibri"/>
                <a:cs typeface="Arial"/>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r>
              <a:rPr lang="en-JM" dirty="0" smtClean="0"/>
              <a:t>CLICK TO ADD A TITLE</a:t>
            </a:r>
            <a:endParaRPr lang="en-JM" dirty="0"/>
          </a:p>
        </p:txBody>
      </p:sp>
      <p:sp>
        <p:nvSpPr>
          <p:cNvPr id="11" name="Title 1"/>
          <p:cNvSpPr>
            <a:spLocks noGrp="1"/>
          </p:cNvSpPr>
          <p:nvPr>
            <p:ph type="title" hasCustomPrompt="1"/>
          </p:nvPr>
        </p:nvSpPr>
        <p:spPr>
          <a:xfrm>
            <a:off x="5029200" y="457200"/>
            <a:ext cx="3581400" cy="1077218"/>
          </a:xfrm>
          <a:prstGeom prst="rect">
            <a:avLst/>
          </a:prstGeom>
        </p:spPr>
        <p:txBody>
          <a:bodyPr>
            <a:spAutoFit/>
          </a:bodyPr>
          <a:lstStyle>
            <a:lvl1pPr algn="l">
              <a:defRPr sz="3200">
                <a:solidFill>
                  <a:srgbClr val="2088C2"/>
                </a:solidFill>
                <a:latin typeface="Arial"/>
                <a:cs typeface="Arial"/>
              </a:defRPr>
            </a:lvl1pPr>
          </a:lstStyle>
          <a:p>
            <a:r>
              <a:rPr lang="en-US" dirty="0" smtClean="0"/>
              <a:t>Click to add a title</a:t>
            </a:r>
            <a:endParaRPr lang="en-JM" dirty="0"/>
          </a:p>
        </p:txBody>
      </p:sp>
      <p:sp>
        <p:nvSpPr>
          <p:cNvPr id="13" name="Text Placeholder 17"/>
          <p:cNvSpPr>
            <a:spLocks noGrp="1"/>
          </p:cNvSpPr>
          <p:nvPr>
            <p:ph type="body" sz="quarter" idx="23" hasCustomPrompt="1"/>
          </p:nvPr>
        </p:nvSpPr>
        <p:spPr>
          <a:xfrm>
            <a:off x="5029200" y="1600200"/>
            <a:ext cx="3581399" cy="359073"/>
          </a:xfrm>
          <a:prstGeom prst="rect">
            <a:avLst/>
          </a:prstGeom>
        </p:spPr>
        <p:txBody>
          <a:bodyPr>
            <a:sp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US" dirty="0" smtClean="0"/>
              <a:t>Click to add a title</a:t>
            </a:r>
            <a:endParaRPr lang="en-JM" dirty="0"/>
          </a:p>
        </p:txBody>
      </p: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9" name="Text Placeholder 2"/>
          <p:cNvSpPr>
            <a:spLocks noGrp="1"/>
          </p:cNvSpPr>
          <p:nvPr>
            <p:ph idx="1"/>
          </p:nvPr>
        </p:nvSpPr>
        <p:spPr>
          <a:xfrm>
            <a:off x="457200" y="1168401"/>
            <a:ext cx="8229600" cy="50037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Tree>
    <p:extLst>
      <p:ext uri="{BB962C8B-B14F-4D97-AF65-F5344CB8AC3E}">
        <p14:creationId xmlns:p14="http://schemas.microsoft.com/office/powerpoint/2010/main" val="3348735928"/>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0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0"/>
            <a:ext cx="8229600" cy="4572000"/>
          </a:xfrm>
          <a:prstGeom prst="rect">
            <a:avLst/>
          </a:prstGeo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7"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3" name="Rectángulo 2"/>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7"/>
          <p:cNvSpPr>
            <a:spLocks noGrp="1"/>
          </p:cNvSpPr>
          <p:nvPr>
            <p:ph type="pic" sz="quarter" idx="13"/>
          </p:nvPr>
        </p:nvSpPr>
        <p:spPr>
          <a:xfrm>
            <a:off x="0" y="-25400"/>
            <a:ext cx="9144000" cy="6883400"/>
          </a:xfrm>
          <a:prstGeom prst="rect">
            <a:avLst/>
          </a:prstGeom>
        </p:spPr>
        <p:txBody>
          <a:bodyPr/>
          <a:lstStyle>
            <a:lvl1pPr>
              <a:defRPr>
                <a:latin typeface="Arial"/>
                <a:cs typeface="Arial"/>
              </a:defRPr>
            </a:lvl1pPr>
          </a:lstStyle>
          <a:p>
            <a:endParaRPr lang="en-JM" dirty="0"/>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Title Layout">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1"/>
          <p:cNvSpPr>
            <a:spLocks noGrp="1"/>
          </p:cNvSpPr>
          <p:nvPr>
            <p:ph type="title" hasCustomPrompt="1"/>
          </p:nvPr>
        </p:nvSpPr>
        <p:spPr>
          <a:xfrm>
            <a:off x="306000" y="2769513"/>
            <a:ext cx="8380800" cy="861774"/>
          </a:xfrm>
          <a:prstGeom prst="rect">
            <a:avLst/>
          </a:prstGeom>
        </p:spPr>
        <p:txBody>
          <a:bodyPr wrap="square">
            <a:spAutoFit/>
          </a:bodyPr>
          <a:lstStyle>
            <a:lvl1pPr algn="l">
              <a:defRPr sz="5000">
                <a:solidFill>
                  <a:srgbClr val="2088C2"/>
                </a:solidFill>
                <a:latin typeface="Arial"/>
                <a:cs typeface="Arial"/>
              </a:defRPr>
            </a:lvl1pPr>
          </a:lstStyle>
          <a:p>
            <a:r>
              <a:rPr lang="en-US" dirty="0" smtClean="0"/>
              <a:t>Click to add a title</a:t>
            </a:r>
            <a:endParaRPr lang="en-JM" dirty="0"/>
          </a:p>
        </p:txBody>
      </p:sp>
      <p:sp>
        <p:nvSpPr>
          <p:cNvPr id="7" name="Text Placeholder 17"/>
          <p:cNvSpPr>
            <a:spLocks noGrp="1"/>
          </p:cNvSpPr>
          <p:nvPr>
            <p:ph type="body" sz="quarter" idx="23" hasCustomPrompt="1"/>
          </p:nvPr>
        </p:nvSpPr>
        <p:spPr>
          <a:xfrm>
            <a:off x="306000" y="3705713"/>
            <a:ext cx="8380800" cy="392415"/>
          </a:xfrm>
          <a:prstGeom prst="rect">
            <a:avLst/>
          </a:prstGeom>
        </p:spPr>
        <p:txBody>
          <a:bodyPr wrap="square" anchor="ctr">
            <a:spAutoFit/>
          </a:bodyPr>
          <a:lstStyle>
            <a:lvl1pPr marL="0" indent="0" algn="l">
              <a:buFontTx/>
              <a:buNone/>
              <a:defRPr sz="18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JM" dirty="0" smtClean="0"/>
              <a:t>Click to add a subtitle</a:t>
            </a:r>
            <a:endParaRPr lang="en-JM" dirty="0"/>
          </a:p>
        </p:txBody>
      </p:sp>
      <p:sp>
        <p:nvSpPr>
          <p:cNvPr id="22" name="Rectángulo 21"/>
          <p:cNvSpPr/>
          <p:nvPr userDrawn="1"/>
        </p:nvSpPr>
        <p:spPr>
          <a:xfrm>
            <a:off x="0" y="6548400"/>
            <a:ext cx="9165600" cy="3204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2088C2"/>
              </a:solidFill>
            </a:endParaRPr>
          </a:p>
        </p:txBody>
      </p:sp>
      <p:pic>
        <p:nvPicPr>
          <p:cNvPr id="23" name="Imagen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597" y="6634800"/>
            <a:ext cx="640371" cy="162306"/>
          </a:xfrm>
          <a:prstGeom prst="rect">
            <a:avLst/>
          </a:prstGeom>
        </p:spPr>
      </p:pic>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Title Layout">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rgbClr val="2088C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1"/>
          <p:cNvSpPr>
            <a:spLocks noGrp="1"/>
          </p:cNvSpPr>
          <p:nvPr>
            <p:ph type="title" hasCustomPrompt="1"/>
          </p:nvPr>
        </p:nvSpPr>
        <p:spPr>
          <a:xfrm>
            <a:off x="306000" y="2769513"/>
            <a:ext cx="8380800" cy="861774"/>
          </a:xfrm>
          <a:prstGeom prst="rect">
            <a:avLst/>
          </a:prstGeom>
        </p:spPr>
        <p:txBody>
          <a:bodyPr wrap="square">
            <a:spAutoFit/>
          </a:bodyPr>
          <a:lstStyle>
            <a:lvl1pPr algn="l">
              <a:defRPr sz="5000">
                <a:solidFill>
                  <a:schemeClr val="bg1"/>
                </a:solidFill>
                <a:latin typeface="Arial"/>
                <a:cs typeface="Arial"/>
              </a:defRPr>
            </a:lvl1pPr>
          </a:lstStyle>
          <a:p>
            <a:r>
              <a:rPr lang="en-US" dirty="0" smtClean="0"/>
              <a:t>Click to add a title</a:t>
            </a:r>
            <a:endParaRPr lang="en-JM" dirty="0"/>
          </a:p>
        </p:txBody>
      </p:sp>
      <p:sp>
        <p:nvSpPr>
          <p:cNvPr id="7" name="Text Placeholder 17"/>
          <p:cNvSpPr>
            <a:spLocks noGrp="1"/>
          </p:cNvSpPr>
          <p:nvPr>
            <p:ph type="body" sz="quarter" idx="23" hasCustomPrompt="1"/>
          </p:nvPr>
        </p:nvSpPr>
        <p:spPr>
          <a:xfrm>
            <a:off x="306000" y="3705713"/>
            <a:ext cx="8380800" cy="392415"/>
          </a:xfrm>
          <a:prstGeom prst="rect">
            <a:avLst/>
          </a:prstGeom>
        </p:spPr>
        <p:txBody>
          <a:bodyPr wrap="square" anchor="ctr">
            <a:spAutoFit/>
          </a:bodyPr>
          <a:lstStyle>
            <a:lvl1pPr marL="0" indent="0" algn="l">
              <a:buFontTx/>
              <a:buNone/>
              <a:defRPr sz="1800" b="1" i="0">
                <a:solidFill>
                  <a:schemeClr val="bg1"/>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JM" dirty="0" smtClean="0"/>
              <a:t>Click to add a subtitle</a:t>
            </a:r>
            <a:endParaRPr lang="en-JM" dirty="0"/>
          </a:p>
        </p:txBody>
      </p:sp>
    </p:spTree>
    <p:extLst>
      <p:ext uri="{BB962C8B-B14F-4D97-AF65-F5344CB8AC3E}">
        <p14:creationId xmlns:p14="http://schemas.microsoft.com/office/powerpoint/2010/main" val="2739933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Content 01">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803401"/>
            <a:ext cx="2971800" cy="4008969"/>
          </a:xfrm>
          <a:prstGeom prst="rect">
            <a:avLst/>
          </a:prstGeom>
        </p:spPr>
        <p:txBody>
          <a:bodyPr>
            <a:normAutofit/>
          </a:bodyPr>
          <a:lstStyle>
            <a:lvl1pPr marL="0" indent="0">
              <a:buFontTx/>
              <a:buNone/>
              <a:defRPr sz="1200">
                <a:solidFill>
                  <a:srgbClr val="17375E"/>
                </a:solidFill>
                <a:latin typeface="Arial"/>
                <a:cs typeface="Arial"/>
              </a:defRPr>
            </a:lvl1pPr>
          </a:lstStyle>
          <a:p>
            <a:endParaRPr lang="en-JM" dirty="0"/>
          </a:p>
        </p:txBody>
      </p:sp>
      <p:sp>
        <p:nvSpPr>
          <p:cNvPr id="25" name="Text Placeholder 26"/>
          <p:cNvSpPr>
            <a:spLocks noGrp="1"/>
          </p:cNvSpPr>
          <p:nvPr>
            <p:ph type="body" sz="quarter" idx="26" hasCustomPrompt="1"/>
          </p:nvPr>
        </p:nvSpPr>
        <p:spPr>
          <a:xfrm>
            <a:off x="3886200" y="4419000"/>
            <a:ext cx="2127250" cy="12240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6" name="Text Placeholder 32"/>
          <p:cNvSpPr>
            <a:spLocks noGrp="1"/>
          </p:cNvSpPr>
          <p:nvPr>
            <p:ph type="body" sz="quarter" idx="27" hasCustomPrompt="1"/>
          </p:nvPr>
        </p:nvSpPr>
        <p:spPr>
          <a:xfrm>
            <a:off x="3886200" y="4042590"/>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27" name="Text Placeholder 26"/>
          <p:cNvSpPr>
            <a:spLocks noGrp="1"/>
          </p:cNvSpPr>
          <p:nvPr>
            <p:ph type="body" sz="quarter" idx="28" hasCustomPrompt="1"/>
          </p:nvPr>
        </p:nvSpPr>
        <p:spPr>
          <a:xfrm>
            <a:off x="6324600" y="4419600"/>
            <a:ext cx="2127250" cy="12534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8" name="Text Placeholder 32"/>
          <p:cNvSpPr>
            <a:spLocks noGrp="1"/>
          </p:cNvSpPr>
          <p:nvPr>
            <p:ph type="body" sz="quarter" idx="29" hasCustomPrompt="1"/>
          </p:nvPr>
        </p:nvSpPr>
        <p:spPr>
          <a:xfrm>
            <a:off x="6324600" y="4042446"/>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36" name="Text Placeholder 26"/>
          <p:cNvSpPr>
            <a:spLocks noGrp="1"/>
          </p:cNvSpPr>
          <p:nvPr>
            <p:ph type="body" sz="quarter" idx="30" hasCustomPrompt="1"/>
          </p:nvPr>
        </p:nvSpPr>
        <p:spPr>
          <a:xfrm>
            <a:off x="3886200" y="2479800"/>
            <a:ext cx="2127250" cy="12240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37" name="Text Placeholder 32"/>
          <p:cNvSpPr>
            <a:spLocks noGrp="1"/>
          </p:cNvSpPr>
          <p:nvPr>
            <p:ph type="body" sz="quarter" idx="31" hasCustomPrompt="1"/>
          </p:nvPr>
        </p:nvSpPr>
        <p:spPr>
          <a:xfrm>
            <a:off x="3886200" y="2103390"/>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38" name="Text Placeholder 26"/>
          <p:cNvSpPr>
            <a:spLocks noGrp="1"/>
          </p:cNvSpPr>
          <p:nvPr>
            <p:ph type="body" sz="quarter" idx="32" hasCustomPrompt="1"/>
          </p:nvPr>
        </p:nvSpPr>
        <p:spPr>
          <a:xfrm>
            <a:off x="6324600" y="2480400"/>
            <a:ext cx="2127250" cy="12534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39" name="Text Placeholder 32"/>
          <p:cNvSpPr>
            <a:spLocks noGrp="1"/>
          </p:cNvSpPr>
          <p:nvPr>
            <p:ph type="body" sz="quarter" idx="33" hasCustomPrompt="1"/>
          </p:nvPr>
        </p:nvSpPr>
        <p:spPr>
          <a:xfrm>
            <a:off x="6324600" y="2103246"/>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40"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41"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ontent 02">
    <p:spTree>
      <p:nvGrpSpPr>
        <p:cNvPr id="1" name=""/>
        <p:cNvGrpSpPr/>
        <p:nvPr/>
      </p:nvGrpSpPr>
      <p:grpSpPr>
        <a:xfrm>
          <a:off x="0" y="0"/>
          <a:ext cx="0" cy="0"/>
          <a:chOff x="0" y="0"/>
          <a:chExt cx="0" cy="0"/>
        </a:xfrm>
      </p:grpSpPr>
      <p:sp>
        <p:nvSpPr>
          <p:cNvPr id="8" name="Text Placeholder 2"/>
          <p:cNvSpPr>
            <a:spLocks noGrp="1"/>
          </p:cNvSpPr>
          <p:nvPr>
            <p:ph type="body" sz="quarter" idx="33" hasCustomPrompt="1"/>
          </p:nvPr>
        </p:nvSpPr>
        <p:spPr>
          <a:xfrm>
            <a:off x="838200" y="179324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9" name="Text Placeholder 14"/>
          <p:cNvSpPr>
            <a:spLocks noGrp="1"/>
          </p:cNvSpPr>
          <p:nvPr>
            <p:ph type="body" sz="quarter" idx="34" hasCustomPrompt="1"/>
          </p:nvPr>
        </p:nvSpPr>
        <p:spPr>
          <a:xfrm>
            <a:off x="838200" y="2235200"/>
            <a:ext cx="2819400" cy="812800"/>
          </a:xfrm>
          <a:prstGeom prst="rect">
            <a:avLst/>
          </a:prstGeom>
        </p:spPr>
        <p:txBody>
          <a:bodyPr>
            <a:normAutofit/>
          </a:bodyPr>
          <a:lstStyle>
            <a:lvl1pPr marL="0" indent="0">
              <a:buFontTx/>
              <a:buNone/>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text</a:t>
            </a:r>
            <a:endParaRPr lang="en-JM" dirty="0"/>
          </a:p>
        </p:txBody>
      </p:sp>
      <p:sp>
        <p:nvSpPr>
          <p:cNvPr id="20" name="Text Placeholder 2"/>
          <p:cNvSpPr>
            <a:spLocks noGrp="1"/>
          </p:cNvSpPr>
          <p:nvPr>
            <p:ph type="body" sz="quarter" idx="35" hasCustomPrompt="1"/>
          </p:nvPr>
        </p:nvSpPr>
        <p:spPr>
          <a:xfrm>
            <a:off x="838200" y="327660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1" name="Text Placeholder 14"/>
          <p:cNvSpPr>
            <a:spLocks noGrp="1"/>
          </p:cNvSpPr>
          <p:nvPr>
            <p:ph type="body" sz="quarter" idx="36" hasCustomPrompt="1"/>
          </p:nvPr>
        </p:nvSpPr>
        <p:spPr>
          <a:xfrm>
            <a:off x="838200" y="3718560"/>
            <a:ext cx="2819400" cy="812800"/>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2" name="Text Placeholder 2"/>
          <p:cNvSpPr>
            <a:spLocks noGrp="1"/>
          </p:cNvSpPr>
          <p:nvPr>
            <p:ph type="body" sz="quarter" idx="37" hasCustomPrompt="1"/>
          </p:nvPr>
        </p:nvSpPr>
        <p:spPr>
          <a:xfrm>
            <a:off x="838200" y="476504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3" name="Text Placeholder 14"/>
          <p:cNvSpPr>
            <a:spLocks noGrp="1"/>
          </p:cNvSpPr>
          <p:nvPr>
            <p:ph type="body" sz="quarter" idx="38" hasCustomPrompt="1"/>
          </p:nvPr>
        </p:nvSpPr>
        <p:spPr>
          <a:xfrm>
            <a:off x="838200" y="5207000"/>
            <a:ext cx="2819400" cy="812800"/>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4" name="Picture Placeholder 2"/>
          <p:cNvSpPr>
            <a:spLocks noGrp="1"/>
          </p:cNvSpPr>
          <p:nvPr>
            <p:ph type="pic" sz="quarter" idx="29"/>
          </p:nvPr>
        </p:nvSpPr>
        <p:spPr>
          <a:xfrm>
            <a:off x="4038600" y="1752600"/>
            <a:ext cx="4343400" cy="4267200"/>
          </a:xfrm>
          <a:prstGeom prst="rect">
            <a:avLst/>
          </a:prstGeom>
        </p:spPr>
        <p:txBody>
          <a:bodyPr/>
          <a:lstStyle>
            <a:lvl1pPr>
              <a:defRPr>
                <a:latin typeface="Arial"/>
                <a:cs typeface="Arial"/>
              </a:defRPr>
            </a:lvl1pPr>
          </a:lstStyle>
          <a:p>
            <a:endParaRPr lang="en-US" dirty="0"/>
          </a:p>
        </p:txBody>
      </p:sp>
      <p:sp>
        <p:nvSpPr>
          <p:cNvPr id="30"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1"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ángulo 16"/>
          <p:cNvSpPr/>
          <p:nvPr userDrawn="1"/>
        </p:nvSpPr>
        <p:spPr>
          <a:xfrm>
            <a:off x="0" y="6548400"/>
            <a:ext cx="9165600" cy="3204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2088C2"/>
              </a:solidFill>
            </a:endParaRPr>
          </a:p>
        </p:txBody>
      </p:sp>
      <p:pic>
        <p:nvPicPr>
          <p:cNvPr id="18" name="Imagen 1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28597" y="6634800"/>
            <a:ext cx="640371" cy="162306"/>
          </a:xfrm>
          <a:prstGeom prst="rect">
            <a:avLst/>
          </a:prstGeom>
        </p:spPr>
      </p:pic>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54" r:id="rId1"/>
    <p:sldLayoutId id="2147483715" r:id="rId2"/>
    <p:sldLayoutId id="2147483716" r:id="rId3"/>
    <p:sldLayoutId id="2147483679" r:id="rId4"/>
    <p:sldLayoutId id="2147483671" r:id="rId5"/>
    <p:sldLayoutId id="2147483649" r:id="rId6"/>
    <p:sldLayoutId id="2147483717" r:id="rId7"/>
    <p:sldLayoutId id="2147483650" r:id="rId8"/>
    <p:sldLayoutId id="2147483681" r:id="rId9"/>
    <p:sldLayoutId id="2147483661" r:id="rId10"/>
    <p:sldLayoutId id="2147483688" r:id="rId11"/>
    <p:sldLayoutId id="2147483683" r:id="rId12"/>
    <p:sldLayoutId id="2147483677" r:id="rId13"/>
    <p:sldLayoutId id="2147483660" r:id="rId14"/>
    <p:sldLayoutId id="2147483652" r:id="rId15"/>
    <p:sldLayoutId id="2147483653" r:id="rId16"/>
    <p:sldLayoutId id="2147483697" r:id="rId17"/>
    <p:sldLayoutId id="2147483708" r:id="rId18"/>
    <p:sldLayoutId id="2147483675" r:id="rId19"/>
    <p:sldLayoutId id="2147483669" r:id="rId2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000" b="1" i="0" kern="1200">
          <a:solidFill>
            <a:srgbClr val="2088C2"/>
          </a:solidFill>
          <a:effectLst/>
          <a:latin typeface="Arial"/>
          <a:ea typeface="Calibri"/>
          <a:cs typeface="Arial"/>
        </a:defRPr>
      </a:lvl1pPr>
    </p:titleStyle>
    <p:bodyStyle>
      <a:lvl1pPr marL="0" indent="0" algn="l" defTabSz="914400" rtl="0" eaLnBrk="1" latinLnBrk="0" hangingPunct="1">
        <a:lnSpc>
          <a:spcPct val="110000"/>
        </a:lnSpc>
        <a:spcBef>
          <a:spcPts val="0"/>
        </a:spcBef>
        <a:buFont typeface="Arial" pitchFamily="34" charset="0"/>
        <a:buNone/>
        <a:defRPr sz="1400" kern="1200">
          <a:solidFill>
            <a:schemeClr val="bg1">
              <a:lumMod val="50000"/>
            </a:schemeClr>
          </a:solidFill>
          <a:latin typeface="Arial"/>
          <a:ea typeface="+mn-ea"/>
          <a:cs typeface="Arial"/>
        </a:defRPr>
      </a:lvl1pPr>
      <a:lvl2pPr marL="742950" indent="-285750" algn="l" defTabSz="914400" rtl="0" eaLnBrk="1" latinLnBrk="0" hangingPunct="1">
        <a:lnSpc>
          <a:spcPct val="110000"/>
        </a:lnSpc>
        <a:spcBef>
          <a:spcPts val="0"/>
        </a:spcBef>
        <a:buFont typeface="Arial"/>
        <a:buChar char="•"/>
        <a:defRPr sz="1400" kern="1200">
          <a:solidFill>
            <a:schemeClr val="bg1">
              <a:lumMod val="50000"/>
            </a:schemeClr>
          </a:solidFill>
          <a:latin typeface="Arial"/>
          <a:ea typeface="+mn-ea"/>
          <a:cs typeface="Arial"/>
        </a:defRPr>
      </a:lvl2pPr>
      <a:lvl3pPr marL="1143000" indent="-228600" algn="l" defTabSz="914400" rtl="0" eaLnBrk="1" latinLnBrk="0" hangingPunct="1">
        <a:lnSpc>
          <a:spcPct val="110000"/>
        </a:lnSpc>
        <a:spcBef>
          <a:spcPts val="0"/>
        </a:spcBef>
        <a:buFont typeface="Arial" pitchFamily="34" charset="0"/>
        <a:buChar char="•"/>
        <a:defRPr sz="1200" kern="1200">
          <a:solidFill>
            <a:schemeClr val="bg1">
              <a:lumMod val="50000"/>
            </a:schemeClr>
          </a:solidFill>
          <a:latin typeface="Arial"/>
          <a:ea typeface="+mn-ea"/>
          <a:cs typeface="Arial"/>
        </a:defRPr>
      </a:lvl3pPr>
      <a:lvl4pPr marL="16002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4pPr>
      <a:lvl5pPr marL="20574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eg"/></Relationships>
</file>

<file path=ppt/slides/_rels/slide18.xml.rels><?xml version="1.0" encoding="UTF-8" standalone="yes"?>
<Relationships xmlns="http://schemas.openxmlformats.org/package/2006/relationships"><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png"/><Relationship Id="rId28" Type="http://schemas.openxmlformats.org/officeDocument/2006/relationships/image" Target="../media/image37.png"/><Relationship Id="rId29"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30" Type="http://schemas.openxmlformats.org/officeDocument/2006/relationships/image" Target="../media/image38.png"/><Relationship Id="rId31" Type="http://schemas.openxmlformats.org/officeDocument/2006/relationships/image" Target="../media/image39.png"/><Relationship Id="rId32" Type="http://schemas.openxmlformats.org/officeDocument/2006/relationships/image" Target="../media/image40.png"/><Relationship Id="rId9"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1.png"/><Relationship Id="rId33" Type="http://schemas.openxmlformats.org/officeDocument/2006/relationships/image" Target="../media/image41.png"/><Relationship Id="rId10" Type="http://schemas.openxmlformats.org/officeDocument/2006/relationships/image" Target="../media/image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8.xml"/><Relationship Id="rId3" Type="http://schemas.openxmlformats.org/officeDocument/2006/relationships/chart" Target="../charts/char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1" Type="http://schemas.openxmlformats.org/officeDocument/2006/relationships/slideLayout" Target="../slideLayouts/slideLayout1.xml"/><Relationship Id="rId2" Type="http://schemas.openxmlformats.org/officeDocument/2006/relationships/chart" Target="../charts/char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Rectangle 4"/>
          <p:cNvSpPr/>
          <p:nvPr/>
        </p:nvSpPr>
        <p:spPr>
          <a:xfrm>
            <a:off x="304800" y="6290846"/>
            <a:ext cx="2590800" cy="307777"/>
          </a:xfrm>
          <a:prstGeom prst="rect">
            <a:avLst/>
          </a:prstGeom>
        </p:spPr>
        <p:txBody>
          <a:bodyPr wrap="square">
            <a:spAutoFit/>
          </a:bodyPr>
          <a:lstStyle/>
          <a:p>
            <a:r>
              <a:rPr lang="en-JM" sz="1400" dirty="0" smtClean="0">
                <a:solidFill>
                  <a:schemeClr val="bg1"/>
                </a:solidFill>
                <a:latin typeface="Arial"/>
                <a:ea typeface="Glegoo"/>
                <a:cs typeface="Arial"/>
              </a:rPr>
              <a:t>September 2014</a:t>
            </a:r>
            <a:endParaRPr lang="en-US" sz="1400" dirty="0">
              <a:solidFill>
                <a:schemeClr val="bg1"/>
              </a:solidFill>
              <a:latin typeface="Arial"/>
              <a:cs typeface="Arial"/>
            </a:endParaRPr>
          </a:p>
        </p:txBody>
      </p:sp>
      <p:sp>
        <p:nvSpPr>
          <p:cNvPr id="11" name="Rectangle 5"/>
          <p:cNvSpPr/>
          <p:nvPr/>
        </p:nvSpPr>
        <p:spPr>
          <a:xfrm>
            <a:off x="304800" y="2667000"/>
            <a:ext cx="8382000" cy="797654"/>
          </a:xfrm>
          <a:prstGeom prst="rect">
            <a:avLst/>
          </a:prstGeom>
        </p:spPr>
        <p:txBody>
          <a:bodyPr wrap="square">
            <a:spAutoFit/>
          </a:bodyPr>
          <a:lstStyle/>
          <a:p>
            <a:pPr>
              <a:lnSpc>
                <a:spcPct val="90000"/>
              </a:lnSpc>
            </a:pPr>
            <a:r>
              <a:rPr lang="en-JM" sz="5000" b="1" dirty="0" smtClean="0">
                <a:solidFill>
                  <a:schemeClr val="bg1"/>
                </a:solidFill>
                <a:latin typeface="Arial"/>
                <a:cs typeface="Arial"/>
              </a:rPr>
              <a:t>Slide Deck Title</a:t>
            </a:r>
            <a:endParaRPr lang="en-JM" sz="5000" b="1" dirty="0">
              <a:solidFill>
                <a:schemeClr val="bg1"/>
              </a:solidFill>
              <a:latin typeface="Arial"/>
              <a:cs typeface="Arial"/>
            </a:endParaRPr>
          </a:p>
        </p:txBody>
      </p:sp>
      <p:sp>
        <p:nvSpPr>
          <p:cNvPr id="15" name="Text Placeholder 7"/>
          <p:cNvSpPr txBox="1">
            <a:spLocks/>
          </p:cNvSpPr>
          <p:nvPr/>
        </p:nvSpPr>
        <p:spPr>
          <a:xfrm>
            <a:off x="304800" y="3429000"/>
            <a:ext cx="8382000" cy="3810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800" b="1" dirty="0" smtClean="0">
                <a:solidFill>
                  <a:schemeClr val="bg1"/>
                </a:solidFill>
                <a:ea typeface="Glegoo"/>
              </a:rPr>
              <a:t>You may use a nice subtitle here</a:t>
            </a:r>
            <a:endParaRPr lang="en-US" sz="1800" b="1" dirty="0">
              <a:solidFill>
                <a:schemeClr val="bg1"/>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372" y="5943599"/>
            <a:ext cx="2250828" cy="914399"/>
          </a:xfrm>
          <a:prstGeom prst="rect">
            <a:avLst/>
          </a:prstGeom>
        </p:spPr>
      </p:pic>
    </p:spTree>
    <p:extLst>
      <p:ext uri="{BB962C8B-B14F-4D97-AF65-F5344CB8AC3E}">
        <p14:creationId xmlns:p14="http://schemas.microsoft.com/office/powerpoint/2010/main" val="181528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1"/>
            <a:ext cx="8305800" cy="3352799"/>
          </a:xfrm>
        </p:spPr>
        <p:txBody>
          <a:bodyPr>
            <a:noAutofit/>
          </a:bodyPr>
          <a:lstStyle/>
          <a:p>
            <a:pPr marL="0" indent="0">
              <a:lnSpc>
                <a:spcPct val="120000"/>
              </a:lnSpc>
              <a:spcBef>
                <a:spcPct val="0"/>
              </a:spcBef>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a:t>
            </a:r>
            <a:r>
              <a:rPr lang="en-JM" dirty="0" smtClean="0"/>
              <a:t>voluptas.</a:t>
            </a:r>
            <a:endParaRPr lang="en-JM" dirty="0"/>
          </a:p>
          <a:p>
            <a:pPr marL="0" indent="0">
              <a:lnSpc>
                <a:spcPct val="120000"/>
              </a:lnSpc>
              <a:spcBef>
                <a:spcPct val="0"/>
              </a:spcBef>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ct val="120000"/>
              </a:lnSpc>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r>
              <a:rPr lang="en-JM" dirty="0" smtClean="0"/>
              <a:t>.</a:t>
            </a:r>
            <a:endParaRPr lang="en-JM" dirty="0"/>
          </a:p>
          <a:p>
            <a:pPr marL="0" indent="0">
              <a:lnSpc>
                <a:spcPct val="120000"/>
              </a:lnSpc>
              <a:buNone/>
            </a:pPr>
            <a:endParaRPr lang="en-JM" dirty="0"/>
          </a:p>
          <a:p>
            <a:pPr marL="0" indent="0">
              <a:lnSpc>
                <a:spcPct val="120000"/>
              </a:lnSpc>
              <a:buNone/>
            </a:pPr>
            <a:endParaRPr lang="en-JM" dirty="0"/>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10</a:t>
            </a:fld>
            <a:endParaRPr lang="en-US" dirty="0"/>
          </a:p>
        </p:txBody>
      </p:sp>
      <p:sp>
        <p:nvSpPr>
          <p:cNvPr id="12"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Paragraph Layout</a:t>
            </a:r>
            <a:endParaRPr lang="en-US" sz="3200" dirty="0">
              <a:solidFill>
                <a:srgbClr val="2088C2"/>
              </a:solidFill>
            </a:endParaRPr>
          </a:p>
        </p:txBody>
      </p:sp>
      <p:sp>
        <p:nvSpPr>
          <p:cNvPr id="13"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833904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p:cNvSpPr txBox="1">
            <a:spLocks/>
          </p:cNvSpPr>
          <p:nvPr/>
        </p:nvSpPr>
        <p:spPr>
          <a:xfrm>
            <a:off x="457200" y="1981200"/>
            <a:ext cx="8229600" cy="3657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lang="en-JM" sz="1400" dirty="0" smtClean="0">
                <a:solidFill>
                  <a:srgbClr val="7F7F7F"/>
                </a:solidFill>
                <a:latin typeface="Arial"/>
                <a:cs typeface="Arial"/>
              </a:rPr>
              <a:t>Lorem ipsum dolor sit amet, consectetur lorem ipsum dolor  Lorem ipsum dolor sit amet conse</a:t>
            </a:r>
            <a:r>
              <a:rPr lang="en-JM" sz="1400" dirty="0">
                <a:solidFill>
                  <a:srgbClr val="7F7F7F"/>
                </a:solidFill>
                <a:latin typeface="Arial"/>
                <a:cs typeface="Arial"/>
              </a:rPr>
              <a:t> </a:t>
            </a:r>
            <a:r>
              <a:rPr lang="en-JM" sz="1400" dirty="0" smtClean="0">
                <a:solidFill>
                  <a:srgbClr val="7F7F7F"/>
                </a:solidFill>
                <a:latin typeface="Arial"/>
                <a:cs typeface="Arial"/>
              </a:rPr>
              <a:t>lorem ipsum dolor sit amet lorem ipsum lorem ipsum dolor sit amet lorem ipsum.</a:t>
            </a:r>
          </a:p>
          <a:p>
            <a:pPr>
              <a:buFont typeface="Arial"/>
              <a:buChar char="•"/>
            </a:pPr>
            <a:endParaRPr lang="en-JM" sz="1400" dirty="0" smtClean="0">
              <a:solidFill>
                <a:srgbClr val="7F7F7F"/>
              </a:solidFill>
              <a:latin typeface="Arial"/>
              <a:cs typeface="Arial"/>
            </a:endParaRPr>
          </a:p>
          <a:p>
            <a:pPr>
              <a:buFont typeface="Arial"/>
              <a:buChar char="•"/>
            </a:pPr>
            <a:r>
              <a:rPr lang="en-JM" sz="1400" dirty="0" smtClean="0">
                <a:solidFill>
                  <a:srgbClr val="7F7F7F"/>
                </a:solidFill>
                <a:latin typeface="Arial"/>
                <a:cs typeface="Arial"/>
              </a:rPr>
              <a:t>Lorem </a:t>
            </a:r>
            <a:r>
              <a:rPr lang="en-JM" sz="1400" dirty="0">
                <a:solidFill>
                  <a:srgbClr val="7F7F7F"/>
                </a:solidFill>
                <a:latin typeface="Arial"/>
                <a:cs typeface="Arial"/>
              </a:rPr>
              <a:t>ipsum dolor sit amet, consectetur lorem ipsum dolor  Lorem ipsum dolor sit amet conse lorem ipsum dolor sit amet lorem ipsum lorem ipsum dolor sit amet lorem ipsum dolor sit </a:t>
            </a:r>
            <a:r>
              <a:rPr lang="en-JM" sz="1400" dirty="0" smtClean="0">
                <a:solidFill>
                  <a:srgbClr val="7F7F7F"/>
                </a:solidFill>
                <a:latin typeface="Arial"/>
                <a:cs typeface="Arial"/>
              </a:rPr>
              <a:t>amet.</a:t>
            </a: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dolor sit </a:t>
            </a:r>
            <a:r>
              <a:rPr lang="en-JM" sz="1400" dirty="0" smtClean="0">
                <a:solidFill>
                  <a:srgbClr val="7F7F7F"/>
                </a:solidFill>
                <a:latin typeface="Arial"/>
                <a:cs typeface="Arial"/>
              </a:rPr>
              <a:t>amet.</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a:t>
            </a:r>
            <a:r>
              <a:rPr lang="en-JM" sz="1400" dirty="0" smtClean="0">
                <a:solidFill>
                  <a:srgbClr val="7F7F7F"/>
                </a:solidFill>
                <a:latin typeface="Arial"/>
                <a:cs typeface="Arial"/>
              </a:rPr>
              <a:t>dolor.</a:t>
            </a:r>
          </a:p>
          <a:p>
            <a:pPr marL="0" indent="0">
              <a:buNone/>
            </a:pPr>
            <a:endParaRPr lang="en-JM" sz="1400" dirty="0" smtClean="0">
              <a:solidFill>
                <a:srgbClr val="7F7F7F"/>
              </a:solidFill>
              <a:latin typeface="Arial"/>
              <a:cs typeface="Arial"/>
            </a:endParaRPr>
          </a:p>
          <a:p>
            <a:pPr marL="0" indent="0">
              <a:buNone/>
            </a:pPr>
            <a:endParaRPr lang="en-JM" sz="1400" dirty="0">
              <a:solidFill>
                <a:srgbClr val="7F7F7F"/>
              </a:solidFill>
              <a:latin typeface="Arial"/>
              <a:cs typeface="Arial"/>
            </a:endParaRPr>
          </a:p>
        </p:txBody>
      </p:sp>
      <p:sp>
        <p:nvSpPr>
          <p:cNvPr id="11"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11</a:t>
            </a:fld>
            <a:endParaRPr lang="en-US" dirty="0"/>
          </a:p>
        </p:txBody>
      </p:sp>
      <p:sp>
        <p:nvSpPr>
          <p:cNvPr id="14"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Bullet Layout</a:t>
            </a:r>
            <a:endParaRPr lang="en-US" sz="3200" dirty="0">
              <a:solidFill>
                <a:srgbClr val="2088C2"/>
              </a:solidFill>
            </a:endParaRPr>
          </a:p>
        </p:txBody>
      </p:sp>
      <p:sp>
        <p:nvSpPr>
          <p:cNvPr id="1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6493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2133600"/>
            <a:ext cx="8229600" cy="35560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r>
              <a:rPr lang="en-JM" sz="1400" dirty="0">
                <a:solidFill>
                  <a:srgbClr val="7F7F7F"/>
                </a:solidFill>
                <a:latin typeface="Arial"/>
                <a:cs typeface="Arial"/>
              </a:rPr>
              <a:t>E</a:t>
            </a:r>
            <a:r>
              <a:rPr lang="en-JM" sz="1400" dirty="0" smtClean="0">
                <a:solidFill>
                  <a:srgbClr val="7F7F7F"/>
                </a:solidFill>
                <a:latin typeface="Arial"/>
                <a:cs typeface="Arial"/>
              </a:rPr>
              <a:t>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endParaRPr lang="en-JM" sz="1400" dirty="0" smtClean="0">
              <a:solidFill>
                <a:srgbClr val="7F7F7F"/>
              </a:solidFill>
              <a:latin typeface="Arial"/>
              <a:cs typeface="Arial"/>
            </a:endParaRPr>
          </a:p>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US" sz="1400" dirty="0">
              <a:solidFill>
                <a:srgbClr val="7F7F7F"/>
              </a:solidFill>
              <a:latin typeface="Arial"/>
              <a:cs typeface="Arial"/>
            </a:endParaRPr>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12</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Two Column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521306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2463800"/>
            <a:ext cx="2590800" cy="3429000"/>
          </a:xfrm>
        </p:spPr>
        <p:txBody>
          <a:bodyPr>
            <a:noAutofit/>
          </a:bodyPr>
          <a:lstStyle/>
          <a:p>
            <a:pPr marL="0" lvl="0" indent="0">
              <a:lnSpc>
                <a:spcPct val="100000"/>
              </a:lnSpc>
              <a:defRPr/>
            </a:pPr>
            <a:r>
              <a:rPr lang="en-JM" sz="1400" dirty="0">
                <a:ea typeface="Calibri"/>
              </a:rPr>
              <a:t>Consectetur </a:t>
            </a:r>
            <a:r>
              <a:rPr lang="en-JM" sz="1400" dirty="0" smtClean="0">
                <a:ea typeface="Calibri"/>
              </a:rPr>
              <a:t>met adipis elit. Lorem ipsum dolor sit ament </a:t>
            </a:r>
            <a:r>
              <a:rPr lang="en-JM" sz="1400" dirty="0">
                <a:ea typeface="Calibri"/>
              </a:rPr>
              <a:t>a</a:t>
            </a:r>
            <a:r>
              <a:rPr lang="en-JM" sz="1400" dirty="0" smtClean="0">
                <a:ea typeface="Calibri"/>
              </a:rPr>
              <a:t>enean elit </a:t>
            </a:r>
            <a:r>
              <a:rPr lang="en-JM" sz="1400" dirty="0">
                <a:ea typeface="Calibri"/>
              </a:rPr>
              <a:t>a felis </a:t>
            </a:r>
            <a:r>
              <a:rPr lang="en-JM" sz="1400" dirty="0" smtClean="0">
                <a:ea typeface="Calibri"/>
              </a:rPr>
              <a:t>tincidunt.</a:t>
            </a:r>
            <a:endParaRPr lang="en-JM" sz="1400" dirty="0"/>
          </a:p>
          <a:p>
            <a:pPr>
              <a:lnSpc>
                <a:spcPct val="100000"/>
              </a:lnSpc>
            </a:pPr>
            <a:endParaRPr lang="en-US" sz="1400" dirty="0"/>
          </a:p>
          <a:p>
            <a:pPr marL="0" lvl="0" indent="0">
              <a:lnSpc>
                <a:spcPct val="100000"/>
              </a:lnSpc>
            </a:pPr>
            <a:r>
              <a:rPr lang="en-JM" sz="1400" dirty="0">
                <a:ea typeface="Calibri"/>
              </a:rPr>
              <a:t>Consectetur </a:t>
            </a:r>
            <a:r>
              <a:rPr lang="en-JM" sz="1400" dirty="0" smtClean="0">
                <a:ea typeface="Calibri"/>
              </a:rPr>
              <a:t>met adipis </a:t>
            </a:r>
            <a:r>
              <a:rPr lang="en-JM" sz="1400" dirty="0">
                <a:ea typeface="Calibri"/>
              </a:rPr>
              <a:t>elit. Aenean ac elit a felis tincidunt</a:t>
            </a:r>
            <a:r>
              <a:rPr lang="en-JM" sz="1400" dirty="0" smtClean="0">
                <a:ea typeface="Calibri"/>
              </a:rPr>
              <a:t>.</a:t>
            </a:r>
          </a:p>
          <a:p>
            <a:pPr marL="0" lvl="0" indent="0">
              <a:lnSpc>
                <a:spcPct val="100000"/>
              </a:lnSpc>
            </a:pPr>
            <a:r>
              <a:rPr lang="en-JM" sz="1400" dirty="0">
                <a:ea typeface="Calibri"/>
              </a:rPr>
              <a:t>M</a:t>
            </a:r>
            <a:r>
              <a:rPr lang="en-JM" sz="1400" dirty="0" smtClean="0">
                <a:ea typeface="Calibri"/>
              </a:rPr>
              <a:t>et adipis elit aenean </a:t>
            </a:r>
            <a:r>
              <a:rPr lang="en-JM" sz="1400" dirty="0">
                <a:ea typeface="Calibri"/>
              </a:rPr>
              <a:t>ac elit a felis </a:t>
            </a:r>
            <a:r>
              <a:rPr lang="en-JM" sz="1400" dirty="0" smtClean="0">
                <a:ea typeface="Calibri"/>
              </a:rPr>
              <a:t>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smtClean="0"/>
          </a:p>
          <a:p>
            <a:pPr marL="0" lvl="0" indent="0">
              <a:lnSpc>
                <a:spcPct val="100000"/>
              </a:lnSpc>
            </a:pPr>
            <a:r>
              <a:rPr lang="en-JM" sz="1400" dirty="0">
                <a:ea typeface="Calibri"/>
              </a:rPr>
              <a:t>Consectetur met adipis </a:t>
            </a:r>
            <a:r>
              <a:rPr lang="en-JM" sz="1400" dirty="0" smtClean="0">
                <a:ea typeface="Calibri"/>
              </a:rPr>
              <a:t>elit. Lorem </a:t>
            </a:r>
            <a:r>
              <a:rPr lang="en-JM" sz="1400" dirty="0">
                <a:ea typeface="Calibri"/>
              </a:rPr>
              <a:t>ipsum dolor sit ament aenean elit a felis tincidunt.</a:t>
            </a:r>
            <a:endParaRPr lang="en-JM" sz="1400" dirty="0"/>
          </a:p>
          <a:p>
            <a:pPr>
              <a:lnSpc>
                <a:spcPct val="100000"/>
              </a:lnSpc>
            </a:pPr>
            <a:endParaRPr lang="en-US" sz="1400" dirty="0"/>
          </a:p>
        </p:txBody>
      </p:sp>
      <p:sp>
        <p:nvSpPr>
          <p:cNvPr id="3" name="Content Placeholder 2"/>
          <p:cNvSpPr>
            <a:spLocks noGrp="1"/>
          </p:cNvSpPr>
          <p:nvPr>
            <p:ph sz="quarter" idx="39"/>
          </p:nvPr>
        </p:nvSpPr>
        <p:spPr>
          <a:xfrm>
            <a:off x="908304" y="1828800"/>
            <a:ext cx="1984248" cy="463296"/>
          </a:xfrm>
        </p:spPr>
        <p:txBody>
          <a:bodyPr/>
          <a:lstStyle/>
          <a:p>
            <a:r>
              <a:rPr lang="en-JM" sz="1200" dirty="0" smtClean="0">
                <a:solidFill>
                  <a:srgbClr val="595959"/>
                </a:solidFill>
                <a:latin typeface="Lato Regular"/>
                <a:cs typeface="Lato Regular"/>
              </a:rPr>
              <a:t>HEADER INFO ONE</a:t>
            </a:r>
            <a:endParaRPr lang="en-JM" sz="1200" dirty="0">
              <a:solidFill>
                <a:srgbClr val="595959"/>
              </a:solidFill>
              <a:latin typeface="Lato Regular"/>
              <a:cs typeface="Lato Regular"/>
            </a:endParaRPr>
          </a:p>
        </p:txBody>
      </p:sp>
      <p:sp>
        <p:nvSpPr>
          <p:cNvPr id="13" name="Rounded Rectangle 12"/>
          <p:cNvSpPr>
            <a:spLocks noChangeAspect="1"/>
          </p:cNvSpPr>
          <p:nvPr/>
        </p:nvSpPr>
        <p:spPr>
          <a:xfrm>
            <a:off x="3702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smtClean="0">
                <a:solidFill>
                  <a:schemeClr val="bg1"/>
                </a:solidFill>
                <a:latin typeface="Arial"/>
                <a:cs typeface="Arial"/>
              </a:rPr>
              <a:t>1</a:t>
            </a:r>
            <a:endParaRPr lang="en-JM" sz="1400" b="1" dirty="0">
              <a:solidFill>
                <a:schemeClr val="bg1"/>
              </a:solidFill>
              <a:latin typeface="Arial"/>
              <a:cs typeface="Arial"/>
            </a:endParaRPr>
          </a:p>
        </p:txBody>
      </p:sp>
      <p:sp>
        <p:nvSpPr>
          <p:cNvPr id="20" name="Content Placeholder 1"/>
          <p:cNvSpPr>
            <a:spLocks noGrp="1"/>
          </p:cNvSpPr>
          <p:nvPr>
            <p:ph sz="quarter" idx="13"/>
          </p:nvPr>
        </p:nvSpPr>
        <p:spPr>
          <a:xfrm>
            <a:off x="32004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1" name="Content Placeholder 2"/>
          <p:cNvSpPr>
            <a:spLocks noGrp="1"/>
          </p:cNvSpPr>
          <p:nvPr>
            <p:ph sz="quarter" idx="39"/>
          </p:nvPr>
        </p:nvSpPr>
        <p:spPr>
          <a:xfrm>
            <a:off x="3803904" y="1828800"/>
            <a:ext cx="1984248" cy="463296"/>
          </a:xfrm>
        </p:spPr>
        <p:txBody>
          <a:bodyPr/>
          <a:lstStyle/>
          <a:p>
            <a:r>
              <a:rPr lang="en-JM" sz="1200" dirty="0" smtClean="0">
                <a:solidFill>
                  <a:srgbClr val="595959"/>
                </a:solidFill>
                <a:latin typeface="Lato Regular"/>
                <a:cs typeface="Lato Regular"/>
              </a:rPr>
              <a:t>HEADER INFO TWO</a:t>
            </a:r>
            <a:endParaRPr lang="en-JM" sz="1200" dirty="0">
              <a:solidFill>
                <a:srgbClr val="595959"/>
              </a:solidFill>
              <a:latin typeface="Lato Regular"/>
              <a:cs typeface="Lato Regular"/>
            </a:endParaRPr>
          </a:p>
        </p:txBody>
      </p:sp>
      <p:sp>
        <p:nvSpPr>
          <p:cNvPr id="22" name="Rounded Rectangle 12"/>
          <p:cNvSpPr>
            <a:spLocks noChangeAspect="1"/>
          </p:cNvSpPr>
          <p:nvPr/>
        </p:nvSpPr>
        <p:spPr>
          <a:xfrm>
            <a:off x="32766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2</a:t>
            </a:r>
          </a:p>
        </p:txBody>
      </p:sp>
      <p:sp>
        <p:nvSpPr>
          <p:cNvPr id="23" name="Content Placeholder 1"/>
          <p:cNvSpPr>
            <a:spLocks noGrp="1"/>
          </p:cNvSpPr>
          <p:nvPr>
            <p:ph sz="quarter" idx="13"/>
          </p:nvPr>
        </p:nvSpPr>
        <p:spPr>
          <a:xfrm>
            <a:off x="61722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4" name="Content Placeholder 2"/>
          <p:cNvSpPr>
            <a:spLocks noGrp="1"/>
          </p:cNvSpPr>
          <p:nvPr>
            <p:ph sz="quarter" idx="39"/>
          </p:nvPr>
        </p:nvSpPr>
        <p:spPr>
          <a:xfrm>
            <a:off x="6775704" y="1828800"/>
            <a:ext cx="1984248" cy="463296"/>
          </a:xfrm>
        </p:spPr>
        <p:txBody>
          <a:bodyPr/>
          <a:lstStyle/>
          <a:p>
            <a:r>
              <a:rPr lang="en-JM" sz="1200" dirty="0" smtClean="0">
                <a:solidFill>
                  <a:srgbClr val="595959"/>
                </a:solidFill>
                <a:latin typeface="Lato Regular"/>
                <a:cs typeface="Lato Regular"/>
              </a:rPr>
              <a:t>HEADER INFO THREE</a:t>
            </a:r>
            <a:endParaRPr lang="en-JM" sz="1200" dirty="0">
              <a:solidFill>
                <a:srgbClr val="595959"/>
              </a:solidFill>
              <a:latin typeface="Lato Regular"/>
              <a:cs typeface="Lato Regular"/>
            </a:endParaRPr>
          </a:p>
        </p:txBody>
      </p:sp>
      <p:sp>
        <p:nvSpPr>
          <p:cNvPr id="25" name="Rounded Rectangle 12"/>
          <p:cNvSpPr>
            <a:spLocks noChangeAspect="1"/>
          </p:cNvSpPr>
          <p:nvPr/>
        </p:nvSpPr>
        <p:spPr>
          <a:xfrm>
            <a:off x="62484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3</a:t>
            </a:r>
          </a:p>
        </p:txBody>
      </p:sp>
      <p:sp>
        <p:nvSpPr>
          <p:cNvPr id="14"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13</a:t>
            </a:fld>
            <a:endParaRPr lang="en-US" dirty="0"/>
          </a:p>
        </p:txBody>
      </p:sp>
      <p:sp>
        <p:nvSpPr>
          <p:cNvPr id="1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Three Colum Layout</a:t>
            </a:r>
            <a:endParaRPr lang="en-US" sz="3200" dirty="0">
              <a:solidFill>
                <a:srgbClr val="2088C2"/>
              </a:solidFill>
            </a:endParaRPr>
          </a:p>
        </p:txBody>
      </p:sp>
      <p:sp>
        <p:nvSpPr>
          <p:cNvPr id="1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55983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905000"/>
            <a:ext cx="8229600" cy="40386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228600" indent="-228600">
              <a:spcBef>
                <a:spcPct val="0"/>
              </a:spcBef>
              <a:buFont typeface="+mj-lt"/>
              <a:buAutoNum type="arabicPeriod"/>
            </a:pPr>
            <a:endParaRPr lang="en-JM" sz="1400" dirty="0" smtClean="0">
              <a:solidFill>
                <a:srgbClr val="7F7F7F"/>
              </a:solidFill>
              <a:latin typeface="Arial"/>
              <a:cs typeface="Arial"/>
            </a:endParaRPr>
          </a:p>
          <a:p>
            <a:pPr marL="228600" indent="-228600">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r>
              <a:rPr lang="en-JM" sz="1400" dirty="0" smtClean="0">
                <a:solidFill>
                  <a:srgbClr val="7F7F7F"/>
                </a:solidFill>
                <a:latin typeface="Arial"/>
                <a:cs typeface="Arial"/>
              </a:rPr>
              <a:t>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endParaRPr lang="en-JM" sz="1400" dirty="0" smtClean="0">
              <a:solidFill>
                <a:srgbClr val="7F7F7F"/>
              </a:solidFill>
              <a:latin typeface="Arial"/>
              <a:cs typeface="Arial"/>
            </a:endParaRPr>
          </a:p>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spcBef>
                <a:spcPct val="0"/>
              </a:spcBef>
              <a:buFont typeface="+mj-lt"/>
              <a:buAutoNum type="arabicPeriod"/>
            </a:pPr>
            <a:endParaRPr lang="en-JM" sz="1400" dirty="0" smtClean="0">
              <a:solidFill>
                <a:srgbClr val="7F7F7F"/>
              </a:solidFill>
              <a:latin typeface="Arial"/>
              <a:cs typeface="Arial"/>
            </a:endParaRPr>
          </a:p>
          <a:p>
            <a:pPr marL="0" indent="0">
              <a:buNone/>
            </a:pPr>
            <a:endParaRPr lang="en-JM" sz="1400" dirty="0" smtClean="0">
              <a:solidFill>
                <a:srgbClr val="7F7F7F"/>
              </a:solidFill>
              <a:latin typeface="Arial"/>
              <a:cs typeface="Arial"/>
            </a:endParaRPr>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14</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Two Colum Bullet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672849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Title 2"/>
          <p:cNvSpPr>
            <a:spLocks noGrp="1"/>
          </p:cNvSpPr>
          <p:nvPr>
            <p:ph type="title"/>
          </p:nvPr>
        </p:nvSpPr>
        <p:spPr>
          <a:xfrm>
            <a:off x="381000" y="457200"/>
            <a:ext cx="5029200" cy="584776"/>
          </a:xfrm>
          <a:prstGeom prst="rect">
            <a:avLst/>
          </a:prstGeom>
        </p:spPr>
        <p:txBody>
          <a:bodyPr anchor="ctr">
            <a:spAutoFit/>
          </a:bodyPr>
          <a:lstStyle/>
          <a:p>
            <a:pPr algn="l"/>
            <a:r>
              <a:rPr lang="en-JM" sz="3200" dirty="0" smtClean="0">
                <a:solidFill>
                  <a:srgbClr val="2088C2"/>
                </a:solidFill>
              </a:rPr>
              <a:t>Product Info Layout</a:t>
            </a:r>
            <a:endParaRPr lang="en-US" sz="3200" dirty="0">
              <a:solidFill>
                <a:srgbClr val="2088C2"/>
              </a:solidFill>
            </a:endParaRPr>
          </a:p>
        </p:txBody>
      </p:sp>
      <p:sp>
        <p:nvSpPr>
          <p:cNvPr id="4" name="Text Placeholder 3"/>
          <p:cNvSpPr>
            <a:spLocks noGrp="1"/>
          </p:cNvSpPr>
          <p:nvPr>
            <p:ph type="body" sz="quarter" idx="4294967295"/>
          </p:nvPr>
        </p:nvSpPr>
        <p:spPr>
          <a:xfrm>
            <a:off x="381000" y="1016288"/>
            <a:ext cx="5029200" cy="355600"/>
          </a:xfrm>
          <a:prstGeom prst="rect">
            <a:avLst/>
          </a:prstGeom>
        </p:spPr>
        <p:txBody>
          <a:bodyPr>
            <a:noAutofit/>
          </a:bodyPr>
          <a:lstStyle/>
          <a:p>
            <a:pPr marL="0" indent="0" algn="l">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6" name="Rectangle 5"/>
          <p:cNvSpPr/>
          <p:nvPr/>
        </p:nvSpPr>
        <p:spPr>
          <a:xfrm>
            <a:off x="5867400" y="-25400"/>
            <a:ext cx="2667000" cy="6883400"/>
          </a:xfrm>
          <a:prstGeom prst="rect">
            <a:avLst/>
          </a:prstGeom>
          <a:solidFill>
            <a:srgbClr val="212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5"/>
          <p:cNvSpPr txBox="1">
            <a:spLocks/>
          </p:cNvSpPr>
          <p:nvPr/>
        </p:nvSpPr>
        <p:spPr>
          <a:xfrm>
            <a:off x="6324600" y="871041"/>
            <a:ext cx="1828800" cy="278655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600" dirty="0" smtClean="0">
                <a:solidFill>
                  <a:srgbClr val="FFFFFF"/>
                </a:solidFill>
                <a:latin typeface="Arial"/>
                <a:cs typeface="Arial"/>
              </a:rPr>
              <a:t>Lorem ipsum dolor sit amet, consectetur et adispicing elit, sed do euismod tempor incididunt ut labore et dolore magna aliqua. Ut enim ad minim veniam, quis et dolor nostrud. </a:t>
            </a:r>
            <a:endParaRPr lang="en-JM" sz="1600" dirty="0">
              <a:solidFill>
                <a:srgbClr val="FFFFFF"/>
              </a:solidFill>
              <a:latin typeface="Arial"/>
              <a:cs typeface="Arial"/>
            </a:endParaRPr>
          </a:p>
        </p:txBody>
      </p:sp>
      <p:sp>
        <p:nvSpPr>
          <p:cNvPr id="20" name="Text Placeholder 5"/>
          <p:cNvSpPr txBox="1">
            <a:spLocks/>
          </p:cNvSpPr>
          <p:nvPr/>
        </p:nvSpPr>
        <p:spPr>
          <a:xfrm>
            <a:off x="6477000" y="3860800"/>
            <a:ext cx="1676400" cy="482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500"/>
              </a:lnSpc>
              <a:spcBef>
                <a:spcPts val="0"/>
              </a:spcBef>
              <a:buNone/>
            </a:pPr>
            <a:r>
              <a:rPr lang="en-JM" sz="1400" b="1" dirty="0" smtClean="0">
                <a:solidFill>
                  <a:srgbClr val="FFFFFF"/>
                </a:solidFill>
                <a:latin typeface="Arial"/>
                <a:cs typeface="Arial"/>
              </a:rPr>
              <a:t>John Doe</a:t>
            </a:r>
          </a:p>
          <a:p>
            <a:pPr marL="0" indent="0" algn="r">
              <a:lnSpc>
                <a:spcPts val="1500"/>
              </a:lnSpc>
              <a:spcBef>
                <a:spcPts val="0"/>
              </a:spcBef>
              <a:buNone/>
            </a:pPr>
            <a:r>
              <a:rPr lang="en-JM" sz="1200" dirty="0" smtClean="0">
                <a:solidFill>
                  <a:srgbClr val="FFFFFF"/>
                </a:solidFill>
                <a:latin typeface="Arial"/>
                <a:cs typeface="Arial"/>
              </a:rPr>
              <a:t>CEO InfoJobs</a:t>
            </a:r>
          </a:p>
          <a:p>
            <a:pPr marL="0" indent="0" algn="r">
              <a:buNone/>
            </a:pPr>
            <a:endParaRPr lang="en-JM" sz="1200" dirty="0">
              <a:solidFill>
                <a:srgbClr val="FFFFFF"/>
              </a:solidFill>
              <a:latin typeface="Arial"/>
              <a:cs typeface="Arial"/>
            </a:endParaRPr>
          </a:p>
        </p:txBody>
      </p:sp>
      <p:sp>
        <p:nvSpPr>
          <p:cNvPr id="23" name="TextBox 22"/>
          <p:cNvSpPr txBox="1"/>
          <p:nvPr/>
        </p:nvSpPr>
        <p:spPr>
          <a:xfrm>
            <a:off x="6324600" y="609600"/>
            <a:ext cx="609600" cy="769441"/>
          </a:xfrm>
          <a:prstGeom prst="rect">
            <a:avLst/>
          </a:prstGeom>
          <a:noFill/>
        </p:spPr>
        <p:txBody>
          <a:bodyPr wrap="square" rtlCol="0">
            <a:spAutoFit/>
          </a:bodyPr>
          <a:lstStyle/>
          <a:p>
            <a:r>
              <a:rPr lang="en-US" sz="4400" dirty="0" smtClean="0">
                <a:solidFill>
                  <a:srgbClr val="FFFFFF"/>
                </a:solidFill>
                <a:latin typeface="Times New Roman"/>
                <a:cs typeface="Times New Roman"/>
              </a:rPr>
              <a:t>“</a:t>
            </a:r>
            <a:endParaRPr lang="en-US" sz="4400" dirty="0">
              <a:solidFill>
                <a:srgbClr val="FFFFFF"/>
              </a:solidFill>
              <a:latin typeface="Times New Roman"/>
              <a:cs typeface="Times New Roman"/>
            </a:endParaRPr>
          </a:p>
        </p:txBody>
      </p:sp>
      <p:sp>
        <p:nvSpPr>
          <p:cNvPr id="28" name="Text Placeholder 5"/>
          <p:cNvSpPr txBox="1">
            <a:spLocks/>
          </p:cNvSpPr>
          <p:nvPr/>
        </p:nvSpPr>
        <p:spPr>
          <a:xfrm>
            <a:off x="1147348" y="22479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smtClean="0">
                <a:solidFill>
                  <a:srgbClr val="7F7F7F"/>
                </a:solidFill>
                <a:latin typeface="Arial"/>
                <a:cs typeface="Arial"/>
              </a:rPr>
              <a:t>Lorem ipsum dolor sit amet, consectetur lorem ipsum dolor lorem ipsum dolor sit amet conse.</a:t>
            </a:r>
            <a:endParaRPr lang="en-JM" sz="1400" dirty="0">
              <a:solidFill>
                <a:srgbClr val="7F7F7F"/>
              </a:solidFill>
              <a:latin typeface="Arial"/>
              <a:cs typeface="Arial"/>
            </a:endParaRPr>
          </a:p>
        </p:txBody>
      </p:sp>
      <p:sp>
        <p:nvSpPr>
          <p:cNvPr id="16" name="Text Placeholder 5"/>
          <p:cNvSpPr txBox="1">
            <a:spLocks/>
          </p:cNvSpPr>
          <p:nvPr/>
        </p:nvSpPr>
        <p:spPr>
          <a:xfrm>
            <a:off x="1143000" y="31750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sp>
        <p:nvSpPr>
          <p:cNvPr id="17" name="Text Placeholder 5"/>
          <p:cNvSpPr txBox="1">
            <a:spLocks/>
          </p:cNvSpPr>
          <p:nvPr/>
        </p:nvSpPr>
        <p:spPr>
          <a:xfrm>
            <a:off x="1143000" y="41275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sp>
        <p:nvSpPr>
          <p:cNvPr id="18" name="Text Placeholder 5"/>
          <p:cNvSpPr txBox="1">
            <a:spLocks/>
          </p:cNvSpPr>
          <p:nvPr/>
        </p:nvSpPr>
        <p:spPr>
          <a:xfrm>
            <a:off x="1143000" y="50673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pic>
        <p:nvPicPr>
          <p:cNvPr id="21" name="Imagen 20"/>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381000" y="2209800"/>
            <a:ext cx="609600" cy="609600"/>
          </a:xfrm>
          <a:prstGeom prst="rect">
            <a:avLst/>
          </a:prstGeom>
        </p:spPr>
      </p:pic>
      <p:pic>
        <p:nvPicPr>
          <p:cNvPr id="22" name="Imagen 21"/>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381000" y="3136900"/>
            <a:ext cx="609600" cy="609600"/>
          </a:xfrm>
          <a:prstGeom prst="rect">
            <a:avLst/>
          </a:prstGeom>
        </p:spPr>
      </p:pic>
      <p:pic>
        <p:nvPicPr>
          <p:cNvPr id="24" name="Imagen 23"/>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81000" y="4089400"/>
            <a:ext cx="609600" cy="609600"/>
          </a:xfrm>
          <a:prstGeom prst="rect">
            <a:avLst/>
          </a:prstGeom>
        </p:spPr>
      </p:pic>
      <p:pic>
        <p:nvPicPr>
          <p:cNvPr id="25" name="Imagen 24"/>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381000" y="5029200"/>
            <a:ext cx="609600" cy="609600"/>
          </a:xfrm>
          <a:prstGeom prst="rect">
            <a:avLst/>
          </a:prstGeom>
        </p:spPr>
      </p:pic>
      <p:sp>
        <p:nvSpPr>
          <p:cNvPr id="27"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15</a:t>
            </a:fld>
            <a:endParaRPr lang="en-US" dirty="0"/>
          </a:p>
        </p:txBody>
      </p:sp>
    </p:spTree>
    <p:extLst>
      <p:ext uri="{BB962C8B-B14F-4D97-AF65-F5344CB8AC3E}">
        <p14:creationId xmlns:p14="http://schemas.microsoft.com/office/powerpoint/2010/main" val="1152892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picjumbo.com_IMG_3624.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7809" r="7809"/>
          <a:stretch>
            <a:fillRect/>
          </a:stretch>
        </p:blipFill>
        <p:spPr>
          <a:xfrm>
            <a:off x="4457700" y="2667000"/>
            <a:ext cx="3924300" cy="3100916"/>
          </a:xfrm>
        </p:spPr>
      </p:pic>
      <p:sp>
        <p:nvSpPr>
          <p:cNvPr id="3" name="Text Placeholder 2"/>
          <p:cNvSpPr>
            <a:spLocks noGrp="1"/>
          </p:cNvSpPr>
          <p:nvPr>
            <p:ph type="body" sz="quarter" idx="14"/>
          </p:nvPr>
        </p:nvSpPr>
        <p:spPr>
          <a:xfrm>
            <a:off x="762000" y="3048000"/>
            <a:ext cx="3429000" cy="2743200"/>
          </a:xfrm>
        </p:spPr>
        <p:txBody>
          <a:bodyPr>
            <a:noAutofit/>
          </a:bodyPr>
          <a:lstStyle/>
          <a:p>
            <a:pPr>
              <a:lnSpc>
                <a:spcPct val="100000"/>
              </a:lnSpc>
            </a:pPr>
            <a:r>
              <a:rPr lang="en-JM" sz="1400" dirty="0">
                <a:solidFill>
                  <a:srgbClr val="7F7F7F"/>
                </a:solidFill>
                <a:ea typeface="Calibri"/>
              </a:rPr>
              <a:t>Consectetur </a:t>
            </a:r>
            <a:r>
              <a:rPr lang="en-JM" sz="1400" dirty="0" smtClean="0">
                <a:solidFill>
                  <a:srgbClr val="7F7F7F"/>
                </a:solidFill>
                <a:ea typeface="Calibri"/>
              </a:rPr>
              <a:t>met </a:t>
            </a:r>
            <a:r>
              <a:rPr lang="en-JM" sz="1400" dirty="0">
                <a:solidFill>
                  <a:srgbClr val="7F7F7F"/>
                </a:solidFill>
                <a:ea typeface="Calibri"/>
              </a:rPr>
              <a:t>adipiscing elit. Aenean ac elit a felis pharetra </a:t>
            </a:r>
            <a:r>
              <a:rPr lang="en-JM" sz="1400" dirty="0" smtClean="0">
                <a:solidFill>
                  <a:srgbClr val="7F7F7F"/>
                </a:solidFill>
                <a:ea typeface="Calibri"/>
              </a:rPr>
              <a:t>met </a:t>
            </a:r>
            <a:r>
              <a:rPr lang="en-JM" sz="1400" dirty="0">
                <a:solidFill>
                  <a:srgbClr val="7F7F7F"/>
                </a:solidFill>
                <a:ea typeface="Calibri"/>
              </a:rPr>
              <a:t>adipiscing. Nam tincidunt enim sit </a:t>
            </a:r>
            <a:r>
              <a:rPr lang="en-JM" sz="1400" dirty="0" smtClean="0">
                <a:solidFill>
                  <a:srgbClr val="7F7F7F"/>
                </a:solidFill>
                <a:ea typeface="Calibri"/>
              </a:rPr>
              <a:t>amet Gravid.</a:t>
            </a:r>
          </a:p>
          <a:p>
            <a:pPr>
              <a:lnSpc>
                <a:spcPct val="100000"/>
              </a:lnSpc>
            </a:pPr>
            <a:endParaRPr lang="en-JM" sz="1400" dirty="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a:t>
            </a:r>
            <a:r>
              <a:rPr lang="en-JM" sz="1400" dirty="0" smtClean="0">
                <a:solidFill>
                  <a:srgbClr val="7F7F7F"/>
                </a:solidFill>
                <a:ea typeface="Calibri"/>
              </a:rPr>
              <a:t>met adipiscing </a:t>
            </a:r>
            <a:r>
              <a:rPr lang="en-JM" sz="1400" dirty="0">
                <a:solidFill>
                  <a:srgbClr val="7F7F7F"/>
                </a:solidFill>
                <a:ea typeface="Calibri"/>
              </a:rPr>
              <a:t>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r>
              <a:rPr lang="en-JM" sz="1400" dirty="0" smtClean="0">
                <a:solidFill>
                  <a:srgbClr val="7F7F7F"/>
                </a:solidFill>
                <a:ea typeface="Calibri"/>
              </a:rPr>
              <a:t>.</a:t>
            </a:r>
          </a:p>
          <a:p>
            <a:pPr>
              <a:lnSpc>
                <a:spcPct val="100000"/>
              </a:lnSpc>
            </a:pPr>
            <a:endParaRPr lang="en-JM" sz="1400" dirty="0" smtClean="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p>
          <a:p>
            <a:pPr>
              <a:lnSpc>
                <a:spcPct val="100000"/>
              </a:lnSpc>
            </a:pPr>
            <a:endParaRPr lang="en-JM" sz="1400" dirty="0" smtClean="0">
              <a:solidFill>
                <a:srgbClr val="7F7F7F"/>
              </a:solidFill>
              <a:ea typeface="Calibri"/>
            </a:endParaRPr>
          </a:p>
          <a:p>
            <a:pPr>
              <a:lnSpc>
                <a:spcPct val="100000"/>
              </a:lnSpc>
            </a:pPr>
            <a:endParaRPr lang="en-JM" sz="1400" dirty="0">
              <a:solidFill>
                <a:srgbClr val="7F7F7F"/>
              </a:solidFill>
              <a:ea typeface="Calibri"/>
            </a:endParaRPr>
          </a:p>
          <a:p>
            <a:pPr>
              <a:lnSpc>
                <a:spcPct val="100000"/>
              </a:lnSpc>
            </a:pPr>
            <a:endParaRPr lang="en-JM" sz="1400" dirty="0">
              <a:solidFill>
                <a:srgbClr val="7F7F7F"/>
              </a:solidFill>
            </a:endParaRPr>
          </a:p>
          <a:p>
            <a:pPr>
              <a:lnSpc>
                <a:spcPct val="100000"/>
              </a:lnSpc>
            </a:pPr>
            <a:endParaRPr lang="en-US" sz="1400" dirty="0">
              <a:solidFill>
                <a:srgbClr val="7F7F7F"/>
              </a:solidFill>
            </a:endParaRPr>
          </a:p>
        </p:txBody>
      </p:sp>
      <p:sp>
        <p:nvSpPr>
          <p:cNvPr id="4" name="Text Placeholder 3"/>
          <p:cNvSpPr>
            <a:spLocks noGrp="1"/>
          </p:cNvSpPr>
          <p:nvPr>
            <p:ph type="body" sz="quarter" idx="15"/>
          </p:nvPr>
        </p:nvSpPr>
        <p:spPr>
          <a:xfrm>
            <a:off x="457200" y="1799167"/>
            <a:ext cx="8229600" cy="486833"/>
          </a:xfrm>
        </p:spPr>
        <p:txBody>
          <a:bodyPr/>
          <a:lstStyle/>
          <a:p>
            <a:pPr>
              <a:lnSpc>
                <a:spcPct val="100000"/>
              </a:lnSpc>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a:lnSpc>
                <a:spcPct val="100000"/>
              </a:lnSpc>
            </a:pPr>
            <a:endParaRPr lang="en-US" sz="1400" dirty="0">
              <a:solidFill>
                <a:srgbClr val="7F7F7F"/>
              </a:solidFill>
            </a:endParaRPr>
          </a:p>
        </p:txBody>
      </p:sp>
      <p:sp>
        <p:nvSpPr>
          <p:cNvPr id="5" name="Text Placeholder 4"/>
          <p:cNvSpPr>
            <a:spLocks noGrp="1"/>
          </p:cNvSpPr>
          <p:nvPr>
            <p:ph type="body" sz="quarter" idx="16"/>
          </p:nvPr>
        </p:nvSpPr>
        <p:spPr>
          <a:xfrm>
            <a:off x="762000" y="2667000"/>
            <a:ext cx="1828800" cy="374651"/>
          </a:xfrm>
        </p:spPr>
        <p:txBody>
          <a:bodyPr/>
          <a:lstStyle/>
          <a:p>
            <a:r>
              <a:rPr lang="en-JM" dirty="0" smtClean="0">
                <a:solidFill>
                  <a:srgbClr val="595959"/>
                </a:solidFill>
              </a:rPr>
              <a:t>SECTION TITLE</a:t>
            </a:r>
            <a:endParaRPr lang="en-US" dirty="0">
              <a:solidFill>
                <a:srgbClr val="595959"/>
              </a:solidFill>
            </a:endParaRPr>
          </a:p>
        </p:txBody>
      </p:sp>
      <p:sp>
        <p:nvSpPr>
          <p:cNvPr id="9"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16</a:t>
            </a:fld>
            <a:endParaRPr lang="en-US" dirty="0"/>
          </a:p>
        </p:txBody>
      </p:sp>
      <p:sp>
        <p:nvSpPr>
          <p:cNvPr id="1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Product Information Layout</a:t>
            </a:r>
            <a:endParaRPr lang="en-US" sz="3200" dirty="0">
              <a:solidFill>
                <a:srgbClr val="2088C2"/>
              </a:solidFill>
            </a:endParaRPr>
          </a:p>
        </p:txBody>
      </p:sp>
      <p:sp>
        <p:nvSpPr>
          <p:cNvPr id="1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864885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581400" y="2209800"/>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7" name="Text Placeholder 6"/>
          <p:cNvSpPr>
            <a:spLocks noGrp="1"/>
          </p:cNvSpPr>
          <p:nvPr>
            <p:ph type="body" sz="quarter" idx="4294967295"/>
          </p:nvPr>
        </p:nvSpPr>
        <p:spPr>
          <a:xfrm>
            <a:off x="3581401" y="1888016"/>
            <a:ext cx="1600200" cy="292388"/>
          </a:xfrm>
          <a:prstGeom prst="rect">
            <a:avLst/>
          </a:prstGeom>
        </p:spPr>
        <p:txBody>
          <a:bodyPr anchor="ctr">
            <a:spAutoFit/>
          </a:bodyPr>
          <a:lstStyle/>
          <a:p>
            <a:r>
              <a:rPr lang="en-US" sz="1200" b="1" dirty="0" smtClean="0">
                <a:solidFill>
                  <a:schemeClr val="tx1">
                    <a:lumMod val="85000"/>
                    <a:lumOff val="15000"/>
                  </a:schemeClr>
                </a:solidFill>
              </a:rPr>
              <a:t>SECTION TITLE</a:t>
            </a:r>
            <a:endParaRPr lang="en-US" sz="1200" b="1" dirty="0">
              <a:solidFill>
                <a:schemeClr val="tx1">
                  <a:lumMod val="85000"/>
                  <a:lumOff val="15000"/>
                </a:schemeClr>
              </a:solidFill>
            </a:endParaRPr>
          </a:p>
        </p:txBody>
      </p:sp>
      <p:pic>
        <p:nvPicPr>
          <p:cNvPr id="16" name="Marcador de posición de imagen 15" descr="picjumbo.com_IMG_3642.jpg"/>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45527" t="12296" r="11117" b="1456"/>
          <a:stretch/>
        </p:blipFill>
        <p:spPr>
          <a:xfrm>
            <a:off x="381000" y="1858431"/>
            <a:ext cx="2971800" cy="4008969"/>
          </a:xfrm>
        </p:spPr>
      </p:pic>
      <p:sp>
        <p:nvSpPr>
          <p:cNvPr id="21" name="Text Placeholder 2"/>
          <p:cNvSpPr>
            <a:spLocks noGrp="1"/>
          </p:cNvSpPr>
          <p:nvPr>
            <p:ph type="body" sz="quarter" idx="4294967295"/>
          </p:nvPr>
        </p:nvSpPr>
        <p:spPr>
          <a:xfrm>
            <a:off x="3581401" y="4495801"/>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2" name="Text Placeholder 6"/>
          <p:cNvSpPr>
            <a:spLocks noGrp="1"/>
          </p:cNvSpPr>
          <p:nvPr>
            <p:ph type="body" sz="quarter" idx="4294967295"/>
          </p:nvPr>
        </p:nvSpPr>
        <p:spPr>
          <a:xfrm>
            <a:off x="3581402" y="4174017"/>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23" name="Text Placeholder 2"/>
          <p:cNvSpPr>
            <a:spLocks noGrp="1"/>
          </p:cNvSpPr>
          <p:nvPr>
            <p:ph type="body" sz="quarter" idx="4294967295"/>
          </p:nvPr>
        </p:nvSpPr>
        <p:spPr>
          <a:xfrm>
            <a:off x="6238876" y="2209800"/>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4" name="Text Placeholder 6"/>
          <p:cNvSpPr>
            <a:spLocks noGrp="1"/>
          </p:cNvSpPr>
          <p:nvPr>
            <p:ph type="body" sz="quarter" idx="4294967295"/>
          </p:nvPr>
        </p:nvSpPr>
        <p:spPr>
          <a:xfrm>
            <a:off x="6238877" y="1888016"/>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25" name="Text Placeholder 2"/>
          <p:cNvSpPr>
            <a:spLocks noGrp="1"/>
          </p:cNvSpPr>
          <p:nvPr>
            <p:ph type="body" sz="quarter" idx="4294967295"/>
          </p:nvPr>
        </p:nvSpPr>
        <p:spPr>
          <a:xfrm>
            <a:off x="6238877" y="4495801"/>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6" name="Text Placeholder 6"/>
          <p:cNvSpPr>
            <a:spLocks noGrp="1"/>
          </p:cNvSpPr>
          <p:nvPr>
            <p:ph type="body" sz="quarter" idx="4294967295"/>
          </p:nvPr>
        </p:nvSpPr>
        <p:spPr>
          <a:xfrm>
            <a:off x="6238878" y="4174017"/>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14"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17</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Image and Content Layout</a:t>
            </a:r>
            <a:endParaRPr lang="en-US" sz="3200" dirty="0">
              <a:solidFill>
                <a:srgbClr val="2088C2"/>
              </a:solidFill>
            </a:endParaRPr>
          </a:p>
        </p:txBody>
      </p:sp>
      <p:sp>
        <p:nvSpPr>
          <p:cNvPr id="2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4830999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descr="_0000_Vector-Smart-Object.png"/>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57200" y="1600200"/>
            <a:ext cx="762000" cy="762000"/>
          </a:xfrm>
          <a:prstGeom prst="rect">
            <a:avLst/>
          </a:prstGeom>
        </p:spPr>
      </p:pic>
      <p:pic>
        <p:nvPicPr>
          <p:cNvPr id="43" name="Imagen 42"/>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1502229" y="1600200"/>
            <a:ext cx="762000" cy="762000"/>
          </a:xfrm>
          <a:prstGeom prst="rect">
            <a:avLst/>
          </a:prstGeom>
        </p:spPr>
      </p:pic>
      <p:pic>
        <p:nvPicPr>
          <p:cNvPr id="47" name="Imagen 46"/>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2547258" y="1600200"/>
            <a:ext cx="762000" cy="762000"/>
          </a:xfrm>
          <a:prstGeom prst="rect">
            <a:avLst/>
          </a:prstGeom>
        </p:spPr>
      </p:pic>
      <p:pic>
        <p:nvPicPr>
          <p:cNvPr id="48" name="Imagen 47"/>
          <p:cNvPicPr>
            <a:picLocks noChangeAspect="1"/>
          </p:cNvPicPr>
          <p:nvPr/>
        </p:nvPicPr>
        <p:blipFill>
          <a:blip r:embed="rId5">
            <a:alphaModFix amt="31000"/>
            <a:extLst>
              <a:ext uri="{28A0092B-C50C-407E-A947-70E740481C1C}">
                <a14:useLocalDpi xmlns:a14="http://schemas.microsoft.com/office/drawing/2010/main" val="0"/>
              </a:ext>
            </a:extLst>
          </a:blip>
          <a:stretch>
            <a:fillRect/>
          </a:stretch>
        </p:blipFill>
        <p:spPr>
          <a:xfrm>
            <a:off x="3592287" y="1600200"/>
            <a:ext cx="762000" cy="762000"/>
          </a:xfrm>
          <a:prstGeom prst="rect">
            <a:avLst/>
          </a:prstGeom>
        </p:spPr>
      </p:pic>
      <p:pic>
        <p:nvPicPr>
          <p:cNvPr id="49" name="Imagen 48"/>
          <p:cNvPicPr>
            <a:picLocks noChangeAspect="1"/>
          </p:cNvPicPr>
          <p:nvPr/>
        </p:nvPicPr>
        <p:blipFill>
          <a:blip r:embed="rId6">
            <a:alphaModFix amt="31000"/>
            <a:extLst>
              <a:ext uri="{28A0092B-C50C-407E-A947-70E740481C1C}">
                <a14:useLocalDpi xmlns:a14="http://schemas.microsoft.com/office/drawing/2010/main" val="0"/>
              </a:ext>
            </a:extLst>
          </a:blip>
          <a:stretch>
            <a:fillRect/>
          </a:stretch>
        </p:blipFill>
        <p:spPr>
          <a:xfrm>
            <a:off x="4637316" y="1600200"/>
            <a:ext cx="762000" cy="762000"/>
          </a:xfrm>
          <a:prstGeom prst="rect">
            <a:avLst/>
          </a:prstGeom>
        </p:spPr>
      </p:pic>
      <p:pic>
        <p:nvPicPr>
          <p:cNvPr id="50" name="Imagen 49"/>
          <p:cNvPicPr>
            <a:picLocks noChangeAspect="1"/>
          </p:cNvPicPr>
          <p:nvPr/>
        </p:nvPicPr>
        <p:blipFill>
          <a:blip r:embed="rId7">
            <a:alphaModFix amt="31000"/>
            <a:extLst>
              <a:ext uri="{28A0092B-C50C-407E-A947-70E740481C1C}">
                <a14:useLocalDpi xmlns:a14="http://schemas.microsoft.com/office/drawing/2010/main" val="0"/>
              </a:ext>
            </a:extLst>
          </a:blip>
          <a:stretch>
            <a:fillRect/>
          </a:stretch>
        </p:blipFill>
        <p:spPr>
          <a:xfrm>
            <a:off x="7772400" y="1600200"/>
            <a:ext cx="762000" cy="762000"/>
          </a:xfrm>
          <a:prstGeom prst="rect">
            <a:avLst/>
          </a:prstGeom>
        </p:spPr>
      </p:pic>
      <p:pic>
        <p:nvPicPr>
          <p:cNvPr id="51" name="Imagen 50"/>
          <p:cNvPicPr>
            <a:picLocks noChangeAspect="1"/>
          </p:cNvPicPr>
          <p:nvPr/>
        </p:nvPicPr>
        <p:blipFill>
          <a:blip r:embed="rId8">
            <a:alphaModFix amt="31000"/>
            <a:extLst>
              <a:ext uri="{28A0092B-C50C-407E-A947-70E740481C1C}">
                <a14:useLocalDpi xmlns:a14="http://schemas.microsoft.com/office/drawing/2010/main" val="0"/>
              </a:ext>
            </a:extLst>
          </a:blip>
          <a:stretch>
            <a:fillRect/>
          </a:stretch>
        </p:blipFill>
        <p:spPr>
          <a:xfrm>
            <a:off x="6727374" y="1600200"/>
            <a:ext cx="762000" cy="762000"/>
          </a:xfrm>
          <a:prstGeom prst="rect">
            <a:avLst/>
          </a:prstGeom>
        </p:spPr>
      </p:pic>
      <p:pic>
        <p:nvPicPr>
          <p:cNvPr id="52" name="Imagen 51"/>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5682345" y="1600200"/>
            <a:ext cx="762000" cy="762000"/>
          </a:xfrm>
          <a:prstGeom prst="rect">
            <a:avLst/>
          </a:prstGeom>
        </p:spPr>
      </p:pic>
      <p:pic>
        <p:nvPicPr>
          <p:cNvPr id="57" name="Imagen 56"/>
          <p:cNvPicPr>
            <a:picLocks noChangeAspect="1"/>
          </p:cNvPicPr>
          <p:nvPr/>
        </p:nvPicPr>
        <p:blipFill>
          <a:blip r:embed="rId10">
            <a:alphaModFix amt="31000"/>
            <a:extLst>
              <a:ext uri="{28A0092B-C50C-407E-A947-70E740481C1C}">
                <a14:useLocalDpi xmlns:a14="http://schemas.microsoft.com/office/drawing/2010/main" val="0"/>
              </a:ext>
            </a:extLst>
          </a:blip>
          <a:stretch>
            <a:fillRect/>
          </a:stretch>
        </p:blipFill>
        <p:spPr>
          <a:xfrm>
            <a:off x="457200" y="2667000"/>
            <a:ext cx="762000" cy="762000"/>
          </a:xfrm>
          <a:prstGeom prst="rect">
            <a:avLst/>
          </a:prstGeom>
        </p:spPr>
      </p:pic>
      <p:pic>
        <p:nvPicPr>
          <p:cNvPr id="58" name="Imagen 57"/>
          <p:cNvPicPr>
            <a:picLocks noChangeAspect="1"/>
          </p:cNvPicPr>
          <p:nvPr/>
        </p:nvPicPr>
        <p:blipFill>
          <a:blip r:embed="rId11">
            <a:alphaModFix amt="31000"/>
            <a:extLst>
              <a:ext uri="{28A0092B-C50C-407E-A947-70E740481C1C}">
                <a14:useLocalDpi xmlns:a14="http://schemas.microsoft.com/office/drawing/2010/main" val="0"/>
              </a:ext>
            </a:extLst>
          </a:blip>
          <a:stretch>
            <a:fillRect/>
          </a:stretch>
        </p:blipFill>
        <p:spPr>
          <a:xfrm>
            <a:off x="1502229" y="2667000"/>
            <a:ext cx="762000" cy="762000"/>
          </a:xfrm>
          <a:prstGeom prst="rect">
            <a:avLst/>
          </a:prstGeom>
        </p:spPr>
      </p:pic>
      <p:pic>
        <p:nvPicPr>
          <p:cNvPr id="59" name="Imagen 58"/>
          <p:cNvPicPr>
            <a:picLocks noChangeAspect="1"/>
          </p:cNvPicPr>
          <p:nvPr/>
        </p:nvPicPr>
        <p:blipFill>
          <a:blip r:embed="rId12">
            <a:alphaModFix amt="31000"/>
            <a:extLst>
              <a:ext uri="{28A0092B-C50C-407E-A947-70E740481C1C}">
                <a14:useLocalDpi xmlns:a14="http://schemas.microsoft.com/office/drawing/2010/main" val="0"/>
              </a:ext>
            </a:extLst>
          </a:blip>
          <a:stretch>
            <a:fillRect/>
          </a:stretch>
        </p:blipFill>
        <p:spPr>
          <a:xfrm>
            <a:off x="2547258" y="2667000"/>
            <a:ext cx="762000" cy="762000"/>
          </a:xfrm>
          <a:prstGeom prst="rect">
            <a:avLst/>
          </a:prstGeom>
        </p:spPr>
      </p:pic>
      <p:pic>
        <p:nvPicPr>
          <p:cNvPr id="60" name="Imagen 59"/>
          <p:cNvPicPr>
            <a:picLocks noChangeAspect="1"/>
          </p:cNvPicPr>
          <p:nvPr/>
        </p:nvPicPr>
        <p:blipFill>
          <a:blip r:embed="rId13">
            <a:alphaModFix amt="31000"/>
            <a:extLst>
              <a:ext uri="{28A0092B-C50C-407E-A947-70E740481C1C}">
                <a14:useLocalDpi xmlns:a14="http://schemas.microsoft.com/office/drawing/2010/main" val="0"/>
              </a:ext>
            </a:extLst>
          </a:blip>
          <a:stretch>
            <a:fillRect/>
          </a:stretch>
        </p:blipFill>
        <p:spPr>
          <a:xfrm>
            <a:off x="3592287" y="2667000"/>
            <a:ext cx="762000" cy="762000"/>
          </a:xfrm>
          <a:prstGeom prst="rect">
            <a:avLst/>
          </a:prstGeom>
        </p:spPr>
      </p:pic>
      <p:pic>
        <p:nvPicPr>
          <p:cNvPr id="61" name="Imagen 60"/>
          <p:cNvPicPr>
            <a:picLocks noChangeAspect="1"/>
          </p:cNvPicPr>
          <p:nvPr/>
        </p:nvPicPr>
        <p:blipFill>
          <a:blip r:embed="rId14">
            <a:alphaModFix amt="31000"/>
            <a:extLst>
              <a:ext uri="{28A0092B-C50C-407E-A947-70E740481C1C}">
                <a14:useLocalDpi xmlns:a14="http://schemas.microsoft.com/office/drawing/2010/main" val="0"/>
              </a:ext>
            </a:extLst>
          </a:blip>
          <a:stretch>
            <a:fillRect/>
          </a:stretch>
        </p:blipFill>
        <p:spPr>
          <a:xfrm>
            <a:off x="4637316" y="2667000"/>
            <a:ext cx="762000" cy="762000"/>
          </a:xfrm>
          <a:prstGeom prst="rect">
            <a:avLst/>
          </a:prstGeom>
        </p:spPr>
      </p:pic>
      <p:pic>
        <p:nvPicPr>
          <p:cNvPr id="62" name="Imagen 61"/>
          <p:cNvPicPr>
            <a:picLocks noChangeAspect="1"/>
          </p:cNvPicPr>
          <p:nvPr/>
        </p:nvPicPr>
        <p:blipFill>
          <a:blip r:embed="rId15">
            <a:alphaModFix amt="31000"/>
            <a:extLst>
              <a:ext uri="{28A0092B-C50C-407E-A947-70E740481C1C}">
                <a14:useLocalDpi xmlns:a14="http://schemas.microsoft.com/office/drawing/2010/main" val="0"/>
              </a:ext>
            </a:extLst>
          </a:blip>
          <a:stretch>
            <a:fillRect/>
          </a:stretch>
        </p:blipFill>
        <p:spPr>
          <a:xfrm>
            <a:off x="7772400" y="2667000"/>
            <a:ext cx="762000" cy="762000"/>
          </a:xfrm>
          <a:prstGeom prst="rect">
            <a:avLst/>
          </a:prstGeom>
        </p:spPr>
      </p:pic>
      <p:pic>
        <p:nvPicPr>
          <p:cNvPr id="63" name="Imagen 62"/>
          <p:cNvPicPr>
            <a:picLocks noChangeAspect="1"/>
          </p:cNvPicPr>
          <p:nvPr/>
        </p:nvPicPr>
        <p:blipFill>
          <a:blip r:embed="rId16">
            <a:alphaModFix amt="31000"/>
            <a:extLst>
              <a:ext uri="{28A0092B-C50C-407E-A947-70E740481C1C}">
                <a14:useLocalDpi xmlns:a14="http://schemas.microsoft.com/office/drawing/2010/main" val="0"/>
              </a:ext>
            </a:extLst>
          </a:blip>
          <a:stretch>
            <a:fillRect/>
          </a:stretch>
        </p:blipFill>
        <p:spPr>
          <a:xfrm>
            <a:off x="6727374" y="2667000"/>
            <a:ext cx="762000" cy="762000"/>
          </a:xfrm>
          <a:prstGeom prst="rect">
            <a:avLst/>
          </a:prstGeom>
        </p:spPr>
      </p:pic>
      <p:pic>
        <p:nvPicPr>
          <p:cNvPr id="64" name="Imagen 63"/>
          <p:cNvPicPr>
            <a:picLocks noChangeAspect="1"/>
          </p:cNvPicPr>
          <p:nvPr/>
        </p:nvPicPr>
        <p:blipFill>
          <a:blip r:embed="rId17">
            <a:alphaModFix amt="31000"/>
            <a:extLst>
              <a:ext uri="{28A0092B-C50C-407E-A947-70E740481C1C}">
                <a14:useLocalDpi xmlns:a14="http://schemas.microsoft.com/office/drawing/2010/main" val="0"/>
              </a:ext>
            </a:extLst>
          </a:blip>
          <a:stretch>
            <a:fillRect/>
          </a:stretch>
        </p:blipFill>
        <p:spPr>
          <a:xfrm>
            <a:off x="5682345" y="2667000"/>
            <a:ext cx="762000" cy="762000"/>
          </a:xfrm>
          <a:prstGeom prst="rect">
            <a:avLst/>
          </a:prstGeom>
        </p:spPr>
      </p:pic>
      <p:pic>
        <p:nvPicPr>
          <p:cNvPr id="65" name="Imagen 64"/>
          <p:cNvPicPr>
            <a:picLocks noChangeAspect="1"/>
          </p:cNvPicPr>
          <p:nvPr/>
        </p:nvPicPr>
        <p:blipFill>
          <a:blip r:embed="rId18">
            <a:alphaModFix amt="31000"/>
            <a:extLst>
              <a:ext uri="{28A0092B-C50C-407E-A947-70E740481C1C}">
                <a14:useLocalDpi xmlns:a14="http://schemas.microsoft.com/office/drawing/2010/main" val="0"/>
              </a:ext>
            </a:extLst>
          </a:blip>
          <a:stretch>
            <a:fillRect/>
          </a:stretch>
        </p:blipFill>
        <p:spPr>
          <a:xfrm>
            <a:off x="457200" y="3810000"/>
            <a:ext cx="762000" cy="762000"/>
          </a:xfrm>
          <a:prstGeom prst="rect">
            <a:avLst/>
          </a:prstGeom>
        </p:spPr>
      </p:pic>
      <p:pic>
        <p:nvPicPr>
          <p:cNvPr id="66" name="Imagen 65"/>
          <p:cNvPicPr>
            <a:picLocks noChangeAspect="1"/>
          </p:cNvPicPr>
          <p:nvPr/>
        </p:nvPicPr>
        <p:blipFill>
          <a:blip r:embed="rId19">
            <a:alphaModFix amt="31000"/>
            <a:extLst>
              <a:ext uri="{28A0092B-C50C-407E-A947-70E740481C1C}">
                <a14:useLocalDpi xmlns:a14="http://schemas.microsoft.com/office/drawing/2010/main" val="0"/>
              </a:ext>
            </a:extLst>
          </a:blip>
          <a:stretch>
            <a:fillRect/>
          </a:stretch>
        </p:blipFill>
        <p:spPr>
          <a:xfrm>
            <a:off x="1502229" y="3810000"/>
            <a:ext cx="762000" cy="762000"/>
          </a:xfrm>
          <a:prstGeom prst="rect">
            <a:avLst/>
          </a:prstGeom>
        </p:spPr>
      </p:pic>
      <p:pic>
        <p:nvPicPr>
          <p:cNvPr id="67" name="Imagen 66"/>
          <p:cNvPicPr>
            <a:picLocks noChangeAspect="1"/>
          </p:cNvPicPr>
          <p:nvPr/>
        </p:nvPicPr>
        <p:blipFill>
          <a:blip r:embed="rId20">
            <a:alphaModFix amt="31000"/>
            <a:extLst>
              <a:ext uri="{28A0092B-C50C-407E-A947-70E740481C1C}">
                <a14:useLocalDpi xmlns:a14="http://schemas.microsoft.com/office/drawing/2010/main" val="0"/>
              </a:ext>
            </a:extLst>
          </a:blip>
          <a:stretch>
            <a:fillRect/>
          </a:stretch>
        </p:blipFill>
        <p:spPr>
          <a:xfrm>
            <a:off x="2547258" y="3810000"/>
            <a:ext cx="762000" cy="762000"/>
          </a:xfrm>
          <a:prstGeom prst="rect">
            <a:avLst/>
          </a:prstGeom>
        </p:spPr>
      </p:pic>
      <p:pic>
        <p:nvPicPr>
          <p:cNvPr id="68" name="Imagen 67"/>
          <p:cNvPicPr>
            <a:picLocks noChangeAspect="1"/>
          </p:cNvPicPr>
          <p:nvPr/>
        </p:nvPicPr>
        <p:blipFill>
          <a:blip r:embed="rId21">
            <a:alphaModFix amt="31000"/>
            <a:extLst>
              <a:ext uri="{28A0092B-C50C-407E-A947-70E740481C1C}">
                <a14:useLocalDpi xmlns:a14="http://schemas.microsoft.com/office/drawing/2010/main" val="0"/>
              </a:ext>
            </a:extLst>
          </a:blip>
          <a:stretch>
            <a:fillRect/>
          </a:stretch>
        </p:blipFill>
        <p:spPr>
          <a:xfrm>
            <a:off x="3592287" y="3810000"/>
            <a:ext cx="762000" cy="762000"/>
          </a:xfrm>
          <a:prstGeom prst="rect">
            <a:avLst/>
          </a:prstGeom>
        </p:spPr>
      </p:pic>
      <p:pic>
        <p:nvPicPr>
          <p:cNvPr id="69" name="Imagen 68"/>
          <p:cNvPicPr>
            <a:picLocks noChangeAspect="1"/>
          </p:cNvPicPr>
          <p:nvPr/>
        </p:nvPicPr>
        <p:blipFill>
          <a:blip r:embed="rId22">
            <a:alphaModFix amt="31000"/>
            <a:extLst>
              <a:ext uri="{28A0092B-C50C-407E-A947-70E740481C1C}">
                <a14:useLocalDpi xmlns:a14="http://schemas.microsoft.com/office/drawing/2010/main" val="0"/>
              </a:ext>
            </a:extLst>
          </a:blip>
          <a:stretch>
            <a:fillRect/>
          </a:stretch>
        </p:blipFill>
        <p:spPr>
          <a:xfrm>
            <a:off x="4637316" y="3810000"/>
            <a:ext cx="762000" cy="762000"/>
          </a:xfrm>
          <a:prstGeom prst="rect">
            <a:avLst/>
          </a:prstGeom>
        </p:spPr>
      </p:pic>
      <p:pic>
        <p:nvPicPr>
          <p:cNvPr id="70" name="Imagen 69"/>
          <p:cNvPicPr>
            <a:picLocks noChangeAspect="1"/>
          </p:cNvPicPr>
          <p:nvPr/>
        </p:nvPicPr>
        <p:blipFill>
          <a:blip r:embed="rId23">
            <a:alphaModFix amt="31000"/>
            <a:extLst>
              <a:ext uri="{28A0092B-C50C-407E-A947-70E740481C1C}">
                <a14:useLocalDpi xmlns:a14="http://schemas.microsoft.com/office/drawing/2010/main" val="0"/>
              </a:ext>
            </a:extLst>
          </a:blip>
          <a:stretch>
            <a:fillRect/>
          </a:stretch>
        </p:blipFill>
        <p:spPr>
          <a:xfrm>
            <a:off x="7772400" y="3810000"/>
            <a:ext cx="762000" cy="762000"/>
          </a:xfrm>
          <a:prstGeom prst="rect">
            <a:avLst/>
          </a:prstGeom>
        </p:spPr>
      </p:pic>
      <p:pic>
        <p:nvPicPr>
          <p:cNvPr id="71" name="Imagen 70"/>
          <p:cNvPicPr>
            <a:picLocks noChangeAspect="1"/>
          </p:cNvPicPr>
          <p:nvPr/>
        </p:nvPicPr>
        <p:blipFill>
          <a:blip r:embed="rId24">
            <a:alphaModFix amt="31000"/>
            <a:extLst>
              <a:ext uri="{28A0092B-C50C-407E-A947-70E740481C1C}">
                <a14:useLocalDpi xmlns:a14="http://schemas.microsoft.com/office/drawing/2010/main" val="0"/>
              </a:ext>
            </a:extLst>
          </a:blip>
          <a:stretch>
            <a:fillRect/>
          </a:stretch>
        </p:blipFill>
        <p:spPr>
          <a:xfrm>
            <a:off x="6727374" y="3810000"/>
            <a:ext cx="762000" cy="762000"/>
          </a:xfrm>
          <a:prstGeom prst="rect">
            <a:avLst/>
          </a:prstGeom>
        </p:spPr>
      </p:pic>
      <p:pic>
        <p:nvPicPr>
          <p:cNvPr id="72" name="Imagen 71"/>
          <p:cNvPicPr>
            <a:picLocks noChangeAspect="1"/>
          </p:cNvPicPr>
          <p:nvPr/>
        </p:nvPicPr>
        <p:blipFill>
          <a:blip r:embed="rId25">
            <a:alphaModFix amt="31000"/>
            <a:extLst>
              <a:ext uri="{28A0092B-C50C-407E-A947-70E740481C1C}">
                <a14:useLocalDpi xmlns:a14="http://schemas.microsoft.com/office/drawing/2010/main" val="0"/>
              </a:ext>
            </a:extLst>
          </a:blip>
          <a:stretch>
            <a:fillRect/>
          </a:stretch>
        </p:blipFill>
        <p:spPr>
          <a:xfrm>
            <a:off x="5682345" y="3810000"/>
            <a:ext cx="762000" cy="762000"/>
          </a:xfrm>
          <a:prstGeom prst="rect">
            <a:avLst/>
          </a:prstGeom>
        </p:spPr>
      </p:pic>
      <p:pic>
        <p:nvPicPr>
          <p:cNvPr id="73" name="Imagen 72"/>
          <p:cNvPicPr>
            <a:picLocks noChangeAspect="1"/>
          </p:cNvPicPr>
          <p:nvPr/>
        </p:nvPicPr>
        <p:blipFill>
          <a:blip r:embed="rId26">
            <a:alphaModFix amt="31000"/>
            <a:extLst>
              <a:ext uri="{28A0092B-C50C-407E-A947-70E740481C1C}">
                <a14:useLocalDpi xmlns:a14="http://schemas.microsoft.com/office/drawing/2010/main" val="0"/>
              </a:ext>
            </a:extLst>
          </a:blip>
          <a:stretch>
            <a:fillRect/>
          </a:stretch>
        </p:blipFill>
        <p:spPr>
          <a:xfrm>
            <a:off x="457200" y="5029200"/>
            <a:ext cx="762000" cy="762000"/>
          </a:xfrm>
          <a:prstGeom prst="rect">
            <a:avLst/>
          </a:prstGeom>
        </p:spPr>
      </p:pic>
      <p:pic>
        <p:nvPicPr>
          <p:cNvPr id="74" name="Imagen 73"/>
          <p:cNvPicPr>
            <a:picLocks noChangeAspect="1"/>
          </p:cNvPicPr>
          <p:nvPr/>
        </p:nvPicPr>
        <p:blipFill>
          <a:blip r:embed="rId27">
            <a:alphaModFix amt="31000"/>
            <a:extLst>
              <a:ext uri="{28A0092B-C50C-407E-A947-70E740481C1C}">
                <a14:useLocalDpi xmlns:a14="http://schemas.microsoft.com/office/drawing/2010/main" val="0"/>
              </a:ext>
            </a:extLst>
          </a:blip>
          <a:stretch>
            <a:fillRect/>
          </a:stretch>
        </p:blipFill>
        <p:spPr>
          <a:xfrm>
            <a:off x="1502229" y="5029200"/>
            <a:ext cx="762000" cy="762000"/>
          </a:xfrm>
          <a:prstGeom prst="rect">
            <a:avLst/>
          </a:prstGeom>
        </p:spPr>
      </p:pic>
      <p:pic>
        <p:nvPicPr>
          <p:cNvPr id="75" name="Imagen 74"/>
          <p:cNvPicPr>
            <a:picLocks noChangeAspect="1"/>
          </p:cNvPicPr>
          <p:nvPr/>
        </p:nvPicPr>
        <p:blipFill>
          <a:blip r:embed="rId28">
            <a:alphaModFix amt="31000"/>
            <a:extLst>
              <a:ext uri="{28A0092B-C50C-407E-A947-70E740481C1C}">
                <a14:useLocalDpi xmlns:a14="http://schemas.microsoft.com/office/drawing/2010/main" val="0"/>
              </a:ext>
            </a:extLst>
          </a:blip>
          <a:stretch>
            <a:fillRect/>
          </a:stretch>
        </p:blipFill>
        <p:spPr>
          <a:xfrm>
            <a:off x="2547258" y="5029200"/>
            <a:ext cx="762000" cy="762000"/>
          </a:xfrm>
          <a:prstGeom prst="rect">
            <a:avLst/>
          </a:prstGeom>
        </p:spPr>
      </p:pic>
      <p:pic>
        <p:nvPicPr>
          <p:cNvPr id="76" name="Imagen 75"/>
          <p:cNvPicPr>
            <a:picLocks noChangeAspect="1"/>
          </p:cNvPicPr>
          <p:nvPr/>
        </p:nvPicPr>
        <p:blipFill>
          <a:blip r:embed="rId29">
            <a:alphaModFix amt="31000"/>
            <a:extLst>
              <a:ext uri="{28A0092B-C50C-407E-A947-70E740481C1C}">
                <a14:useLocalDpi xmlns:a14="http://schemas.microsoft.com/office/drawing/2010/main" val="0"/>
              </a:ext>
            </a:extLst>
          </a:blip>
          <a:stretch>
            <a:fillRect/>
          </a:stretch>
        </p:blipFill>
        <p:spPr>
          <a:xfrm>
            <a:off x="3592287" y="5029200"/>
            <a:ext cx="762000" cy="762000"/>
          </a:xfrm>
          <a:prstGeom prst="rect">
            <a:avLst/>
          </a:prstGeom>
        </p:spPr>
      </p:pic>
      <p:pic>
        <p:nvPicPr>
          <p:cNvPr id="77" name="Imagen 76"/>
          <p:cNvPicPr>
            <a:picLocks noChangeAspect="1"/>
          </p:cNvPicPr>
          <p:nvPr/>
        </p:nvPicPr>
        <p:blipFill>
          <a:blip r:embed="rId30">
            <a:alphaModFix amt="31000"/>
            <a:extLst>
              <a:ext uri="{28A0092B-C50C-407E-A947-70E740481C1C}">
                <a14:useLocalDpi xmlns:a14="http://schemas.microsoft.com/office/drawing/2010/main" val="0"/>
              </a:ext>
            </a:extLst>
          </a:blip>
          <a:stretch>
            <a:fillRect/>
          </a:stretch>
        </p:blipFill>
        <p:spPr>
          <a:xfrm>
            <a:off x="4637316" y="5029200"/>
            <a:ext cx="762000" cy="762000"/>
          </a:xfrm>
          <a:prstGeom prst="rect">
            <a:avLst/>
          </a:prstGeom>
        </p:spPr>
      </p:pic>
      <p:pic>
        <p:nvPicPr>
          <p:cNvPr id="78" name="Imagen 77"/>
          <p:cNvPicPr>
            <a:picLocks noChangeAspect="1"/>
          </p:cNvPicPr>
          <p:nvPr/>
        </p:nvPicPr>
        <p:blipFill>
          <a:blip r:embed="rId31">
            <a:alphaModFix amt="31000"/>
            <a:extLst>
              <a:ext uri="{28A0092B-C50C-407E-A947-70E740481C1C}">
                <a14:useLocalDpi xmlns:a14="http://schemas.microsoft.com/office/drawing/2010/main" val="0"/>
              </a:ext>
            </a:extLst>
          </a:blip>
          <a:stretch>
            <a:fillRect/>
          </a:stretch>
        </p:blipFill>
        <p:spPr>
          <a:xfrm>
            <a:off x="7772400" y="5029200"/>
            <a:ext cx="762000" cy="762000"/>
          </a:xfrm>
          <a:prstGeom prst="rect">
            <a:avLst/>
          </a:prstGeom>
        </p:spPr>
      </p:pic>
      <p:pic>
        <p:nvPicPr>
          <p:cNvPr id="79" name="Imagen 78"/>
          <p:cNvPicPr>
            <a:picLocks noChangeAspect="1"/>
          </p:cNvPicPr>
          <p:nvPr/>
        </p:nvPicPr>
        <p:blipFill>
          <a:blip r:embed="rId32">
            <a:alphaModFix amt="31000"/>
            <a:extLst>
              <a:ext uri="{28A0092B-C50C-407E-A947-70E740481C1C}">
                <a14:useLocalDpi xmlns:a14="http://schemas.microsoft.com/office/drawing/2010/main" val="0"/>
              </a:ext>
            </a:extLst>
          </a:blip>
          <a:stretch>
            <a:fillRect/>
          </a:stretch>
        </p:blipFill>
        <p:spPr>
          <a:xfrm>
            <a:off x="6727374" y="5029200"/>
            <a:ext cx="762000" cy="762000"/>
          </a:xfrm>
          <a:prstGeom prst="rect">
            <a:avLst/>
          </a:prstGeom>
        </p:spPr>
      </p:pic>
      <p:pic>
        <p:nvPicPr>
          <p:cNvPr id="80" name="Imagen 79"/>
          <p:cNvPicPr>
            <a:picLocks noChangeAspect="1"/>
          </p:cNvPicPr>
          <p:nvPr/>
        </p:nvPicPr>
        <p:blipFill>
          <a:blip r:embed="rId33">
            <a:alphaModFix amt="31000"/>
            <a:extLst>
              <a:ext uri="{28A0092B-C50C-407E-A947-70E740481C1C}">
                <a14:useLocalDpi xmlns:a14="http://schemas.microsoft.com/office/drawing/2010/main" val="0"/>
              </a:ext>
            </a:extLst>
          </a:blip>
          <a:stretch>
            <a:fillRect/>
          </a:stretch>
        </p:blipFill>
        <p:spPr>
          <a:xfrm>
            <a:off x="5682345" y="5029200"/>
            <a:ext cx="762000" cy="762000"/>
          </a:xfrm>
          <a:prstGeom prst="rect">
            <a:avLst/>
          </a:prstGeom>
        </p:spPr>
      </p:pic>
      <p:sp>
        <p:nvSpPr>
          <p:cNvPr id="3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18</a:t>
            </a:fld>
            <a:endParaRPr lang="en-US" dirty="0"/>
          </a:p>
        </p:txBody>
      </p:sp>
      <p:sp>
        <p:nvSpPr>
          <p:cNvPr id="38"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Basic Iconography</a:t>
            </a:r>
            <a:endParaRPr lang="en-US" sz="3200" dirty="0">
              <a:solidFill>
                <a:srgbClr val="2088C2"/>
              </a:solidFill>
            </a:endParaRPr>
          </a:p>
        </p:txBody>
      </p:sp>
    </p:spTree>
    <p:extLst>
      <p:ext uri="{BB962C8B-B14F-4D97-AF65-F5344CB8AC3E}">
        <p14:creationId xmlns:p14="http://schemas.microsoft.com/office/powerpoint/2010/main" val="8417950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posición de imagen 4"/>
          <p:cNvSpPr>
            <a:spLocks noGrp="1"/>
          </p:cNvSpPr>
          <p:nvPr>
            <p:ph type="pic" sz="quarter" idx="13"/>
          </p:nvPr>
        </p:nvSpPr>
        <p:spPr>
          <a:xfrm>
            <a:off x="0" y="-25400"/>
            <a:ext cx="9144000" cy="6883400"/>
          </a:xfrm>
        </p:spPr>
      </p:sp>
      <p:pic>
        <p:nvPicPr>
          <p:cNvPr id="7" name="Picture 6" descr="photodune-4817954-idea-l.jpg"/>
          <p:cNvPicPr>
            <a:picLocks noChangeAspect="1"/>
          </p:cNvPicPr>
          <p:nvPr/>
        </p:nvPicPr>
        <p:blipFill>
          <a:blip r:embed="rId2"/>
          <a:stretch>
            <a:fillRect/>
          </a:stretch>
        </p:blipFill>
        <p:spPr>
          <a:xfrm>
            <a:off x="0" y="6857192"/>
            <a:ext cx="9144000" cy="808"/>
          </a:xfrm>
          <a:prstGeom prst="rect">
            <a:avLst/>
          </a:prstGeom>
        </p:spPr>
      </p:pic>
      <p:sp>
        <p:nvSpPr>
          <p:cNvPr id="6"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50030" y="301286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200" b="1" dirty="0" smtClean="0">
                <a:latin typeface="Arial"/>
                <a:ea typeface="Calibri"/>
                <a:cs typeface="Arial"/>
              </a:rPr>
              <a:t>Charts and Tables</a:t>
            </a:r>
            <a:endParaRPr lang="en-JM" sz="2200" b="1" dirty="0">
              <a:latin typeface="Arial"/>
              <a:ea typeface="Calibri"/>
              <a:cs typeface="Arial"/>
            </a:endParaRPr>
          </a:p>
        </p:txBody>
      </p:sp>
    </p:spTree>
    <p:extLst>
      <p:ext uri="{BB962C8B-B14F-4D97-AF65-F5344CB8AC3E}">
        <p14:creationId xmlns:p14="http://schemas.microsoft.com/office/powerpoint/2010/main" val="2096238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01.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31" r="5631"/>
          <a:stretch>
            <a:fillRect/>
          </a:stretch>
        </p:blipFill>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8"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281940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800" b="1" dirty="0" smtClean="0">
                <a:latin typeface="Arial"/>
                <a:ea typeface="Calibri"/>
                <a:cs typeface="Arial"/>
              </a:rPr>
              <a:t>Section Title</a:t>
            </a:r>
            <a:endParaRPr lang="en-JM" sz="2800" b="1" dirty="0">
              <a:latin typeface="Arial"/>
              <a:ea typeface="Calibri"/>
              <a:cs typeface="Arial"/>
            </a:endParaRPr>
          </a:p>
        </p:txBody>
      </p:sp>
      <p:sp>
        <p:nvSpPr>
          <p:cNvPr id="10" name="Title 2"/>
          <p:cNvSpPr txBox="1">
            <a:spLocks/>
          </p:cNvSpPr>
          <p:nvPr/>
        </p:nvSpPr>
        <p:spPr>
          <a:xfrm>
            <a:off x="3048000" y="3352800"/>
            <a:ext cx="2895600" cy="304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1400" b="1" dirty="0" smtClean="0">
                <a:latin typeface="Arial"/>
                <a:ea typeface="Calibri"/>
                <a:cs typeface="Arial"/>
              </a:rPr>
              <a:t>- SUBTITLE GOES HERE -</a:t>
            </a:r>
            <a:endParaRPr lang="en-JM" sz="1400" b="1" dirty="0">
              <a:latin typeface="Arial"/>
              <a:ea typeface="Calibri"/>
              <a:cs typeface="Arial"/>
            </a:endParaRPr>
          </a:p>
        </p:txBody>
      </p:sp>
    </p:spTree>
    <p:extLst>
      <p:ext uri="{BB962C8B-B14F-4D97-AF65-F5344CB8AC3E}">
        <p14:creationId xmlns:p14="http://schemas.microsoft.com/office/powerpoint/2010/main" val="851515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3977347838"/>
              </p:ext>
            </p:extLst>
          </p:nvPr>
        </p:nvGraphicFramePr>
        <p:xfrm>
          <a:off x="457200" y="1981200"/>
          <a:ext cx="8227955" cy="3733800"/>
        </p:xfrm>
        <a:graphic>
          <a:graphicData uri="http://schemas.openxmlformats.org/drawingml/2006/table">
            <a:tbl>
              <a:tblPr firstRow="1" bandRow="1">
                <a:tableStyleId>{5C22544A-7EE6-4342-B048-85BDC9FD1C3A}</a:tableStyleId>
              </a:tblPr>
              <a:tblGrid>
                <a:gridCol w="1488868"/>
                <a:gridCol w="1771266"/>
                <a:gridCol w="1707689"/>
                <a:gridCol w="1630066"/>
                <a:gridCol w="1630066"/>
              </a:tblGrid>
              <a:tr h="506816">
                <a:tc>
                  <a:txBody>
                    <a:bodyPr/>
                    <a:lstStyle/>
                    <a:p>
                      <a:pPr algn="ctr"/>
                      <a:r>
                        <a:rPr lang="en-JM" sz="1500" b="1" i="0" dirty="0" smtClean="0">
                          <a:solidFill>
                            <a:schemeClr val="bg1"/>
                          </a:solidFill>
                          <a:latin typeface="Arial"/>
                          <a:cs typeface="Arial"/>
                        </a:rPr>
                        <a:t>Facebook</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Twitter</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Google+</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500" b="1" i="0" dirty="0" smtClean="0">
                          <a:solidFill>
                            <a:srgbClr val="FFFFFF"/>
                          </a:solidFill>
                          <a:latin typeface="Arial"/>
                          <a:cs typeface="Arial"/>
                        </a:rPr>
                        <a:t>Pinterest</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rgbClr val="FFFFFF"/>
                          </a:solidFill>
                          <a:latin typeface="Arial"/>
                          <a:cs typeface="Arial"/>
                        </a:rPr>
                        <a:t>Radar</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r>
              <a:tr h="493300">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100,000</a:t>
                      </a:r>
                      <a:r>
                        <a:rPr lang="en-JM" sz="1200" b="1" baseline="0" dirty="0" smtClean="0">
                          <a:solidFill>
                            <a:schemeClr val="bg1"/>
                          </a:solidFill>
                          <a:latin typeface="Arial"/>
                          <a:cs typeface="Arial"/>
                        </a:rPr>
                        <a:t> users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August</a:t>
                      </a:r>
                      <a:r>
                        <a:rPr lang="en-JM" sz="1200" b="1" baseline="0" dirty="0" smtClean="0">
                          <a:solidFill>
                            <a:schemeClr val="bg1"/>
                          </a:solidFill>
                          <a:latin typeface="Arial"/>
                          <a:cs typeface="Arial"/>
                        </a:rPr>
                        <a:t> 12 2011</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Internal</a:t>
                      </a:r>
                      <a:r>
                        <a:rPr lang="en-JM" sz="1200" b="1" baseline="0" dirty="0" smtClean="0">
                          <a:solidFill>
                            <a:schemeClr val="bg1"/>
                          </a:solidFill>
                          <a:latin typeface="Arial"/>
                          <a:cs typeface="Arial"/>
                        </a:rPr>
                        <a:t> Marketing</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$50,000</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 Promotions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Dave</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Sharon</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Rachel</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Lucas</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Michael</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20</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Table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27301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845016195"/>
              </p:ext>
            </p:extLst>
          </p:nvPr>
        </p:nvGraphicFramePr>
        <p:xfrm>
          <a:off x="2667000" y="2006600"/>
          <a:ext cx="3581400" cy="3979333"/>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p:cNvCxnSpPr/>
          <p:nvPr/>
        </p:nvCxnSpPr>
        <p:spPr>
          <a:xfrm flipH="1">
            <a:off x="6019800" y="4343400"/>
            <a:ext cx="609600" cy="8512"/>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343400" y="2390576"/>
            <a:ext cx="14478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2743201" y="5054600"/>
            <a:ext cx="609599" cy="0"/>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2618096" y="3124200"/>
            <a:ext cx="658504" cy="0"/>
          </a:xfrm>
          <a:prstGeom prst="line">
            <a:avLst/>
          </a:prstGeom>
          <a:ln w="12700" cmpd="sng">
            <a:solidFill>
              <a:srgbClr val="CFD6DC"/>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38200" y="2895600"/>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4" name="Text Placeholder 5"/>
          <p:cNvSpPr txBox="1">
            <a:spLocks/>
          </p:cNvSpPr>
          <p:nvPr/>
        </p:nvSpPr>
        <p:spPr>
          <a:xfrm>
            <a:off x="838200" y="3200400"/>
            <a:ext cx="1981200" cy="609600"/>
          </a:xfrm>
          <a:prstGeom prst="rect">
            <a:avLst/>
          </a:prstGeom>
          <a:noFill/>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26" name="Text Placeholder 5"/>
          <p:cNvSpPr txBox="1">
            <a:spLocks/>
          </p:cNvSpPr>
          <p:nvPr/>
        </p:nvSpPr>
        <p:spPr>
          <a:xfrm>
            <a:off x="5867400" y="23651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28" name="Rectangle 27"/>
          <p:cNvSpPr/>
          <p:nvPr/>
        </p:nvSpPr>
        <p:spPr>
          <a:xfrm>
            <a:off x="990600" y="4873824"/>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9" name="Text Placeholder 5"/>
          <p:cNvSpPr txBox="1">
            <a:spLocks/>
          </p:cNvSpPr>
          <p:nvPr/>
        </p:nvSpPr>
        <p:spPr>
          <a:xfrm>
            <a:off x="990600" y="5181600"/>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34" name="Rectangle 33"/>
          <p:cNvSpPr/>
          <p:nvPr/>
        </p:nvSpPr>
        <p:spPr>
          <a:xfrm>
            <a:off x="6629401" y="4038600"/>
            <a:ext cx="1338828" cy="276999"/>
          </a:xfrm>
          <a:prstGeom prst="rect">
            <a:avLst/>
          </a:prstGeom>
        </p:spPr>
        <p:txBody>
          <a:bodyPr wrap="none">
            <a:spAutoFit/>
          </a:bodyPr>
          <a:lstStyle/>
          <a:p>
            <a:r>
              <a:rPr lang="en-JM" sz="1200" b="1" dirty="0">
                <a:solidFill>
                  <a:srgbClr val="2088C2"/>
                </a:solidFill>
                <a:latin typeface="Arial"/>
                <a:cs typeface="Arial"/>
              </a:rPr>
              <a:t>SECTION TITLE</a:t>
            </a:r>
          </a:p>
        </p:txBody>
      </p:sp>
      <p:sp>
        <p:nvSpPr>
          <p:cNvPr id="35" name="Text Placeholder 5"/>
          <p:cNvSpPr txBox="1">
            <a:spLocks/>
          </p:cNvSpPr>
          <p:nvPr/>
        </p:nvSpPr>
        <p:spPr>
          <a:xfrm>
            <a:off x="6629400" y="43463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36" name="Rectangle 35"/>
          <p:cNvSpPr/>
          <p:nvPr/>
        </p:nvSpPr>
        <p:spPr>
          <a:xfrm>
            <a:off x="5867400" y="2057400"/>
            <a:ext cx="1338828" cy="276999"/>
          </a:xfrm>
          <a:prstGeom prst="rect">
            <a:avLst/>
          </a:prstGeom>
        </p:spPr>
        <p:txBody>
          <a:bodyPr wrap="none">
            <a:spAutoFit/>
          </a:bodyPr>
          <a:lstStyle/>
          <a:p>
            <a:r>
              <a:rPr lang="en-JM" sz="1200" b="1" dirty="0">
                <a:solidFill>
                  <a:srgbClr val="13983F"/>
                </a:solidFill>
                <a:latin typeface="Arial"/>
                <a:cs typeface="Arial"/>
              </a:rPr>
              <a:t>SECTION TITLE</a:t>
            </a:r>
          </a:p>
        </p:txBody>
      </p:sp>
      <p:sp>
        <p:nvSpPr>
          <p:cNvPr id="32" name="Rectangle 38"/>
          <p:cNvSpPr/>
          <p:nvPr/>
        </p:nvSpPr>
        <p:spPr>
          <a:xfrm>
            <a:off x="3810000" y="3635514"/>
            <a:ext cx="1524000" cy="707886"/>
          </a:xfrm>
          <a:prstGeom prst="rect">
            <a:avLst/>
          </a:prstGeom>
        </p:spPr>
        <p:txBody>
          <a:bodyPr wrap="square">
            <a:spAutoFit/>
          </a:bodyPr>
          <a:lstStyle/>
          <a:p>
            <a:pPr algn="ctr"/>
            <a:r>
              <a:rPr lang="en-JM" sz="4000" b="1" dirty="0" smtClean="0">
                <a:solidFill>
                  <a:srgbClr val="262626"/>
                </a:solidFill>
                <a:latin typeface="Arial"/>
                <a:cs typeface="Arial"/>
              </a:rPr>
              <a:t>2013</a:t>
            </a:r>
            <a:endParaRPr lang="en-JM" sz="4000" b="1" dirty="0">
              <a:solidFill>
                <a:srgbClr val="262626"/>
              </a:solidFill>
              <a:latin typeface="Arial"/>
              <a:cs typeface="Arial"/>
            </a:endParaRPr>
          </a:p>
        </p:txBody>
      </p:sp>
      <p:cxnSp>
        <p:nvCxnSpPr>
          <p:cNvPr id="39" name="Straight Connector 19"/>
          <p:cNvCxnSpPr/>
          <p:nvPr/>
        </p:nvCxnSpPr>
        <p:spPr>
          <a:xfrm flipV="1">
            <a:off x="4343400" y="2390576"/>
            <a:ext cx="0" cy="15240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7"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21</a:t>
            </a:fld>
            <a:endParaRPr lang="en-US" dirty="0"/>
          </a:p>
        </p:txBody>
      </p:sp>
      <p:sp>
        <p:nvSpPr>
          <p:cNvPr id="33"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3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1640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Placeholder 4"/>
          <p:cNvGraphicFramePr>
            <a:graphicFrameLocks/>
          </p:cNvGraphicFramePr>
          <p:nvPr>
            <p:extLst>
              <p:ext uri="{D42A27DB-BD31-4B8C-83A1-F6EECF244321}">
                <p14:modId xmlns:p14="http://schemas.microsoft.com/office/powerpoint/2010/main" val="266364081"/>
              </p:ext>
            </p:extLst>
          </p:nvPr>
        </p:nvGraphicFramePr>
        <p:xfrm>
          <a:off x="228600" y="2286000"/>
          <a:ext cx="3810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Box 35"/>
          <p:cNvSpPr txBox="1"/>
          <p:nvPr/>
        </p:nvSpPr>
        <p:spPr>
          <a:xfrm>
            <a:off x="1447800" y="3505200"/>
            <a:ext cx="1447800" cy="461665"/>
          </a:xfrm>
          <a:prstGeom prst="rect">
            <a:avLst/>
          </a:prstGeom>
          <a:noFill/>
        </p:spPr>
        <p:txBody>
          <a:bodyPr wrap="square" rtlCol="0">
            <a:spAutoFit/>
          </a:bodyPr>
          <a:lstStyle/>
          <a:p>
            <a:pPr algn="ctr"/>
            <a:r>
              <a:rPr lang="en-JM" sz="1200" b="1" dirty="0" smtClean="0">
                <a:solidFill>
                  <a:srgbClr val="404040"/>
                </a:solidFill>
                <a:latin typeface="Arial"/>
                <a:cs typeface="Arial"/>
              </a:rPr>
              <a:t>REVIEW </a:t>
            </a:r>
          </a:p>
          <a:p>
            <a:pPr algn="ctr"/>
            <a:r>
              <a:rPr lang="en-JM" sz="1200" b="1" dirty="0" smtClean="0">
                <a:solidFill>
                  <a:srgbClr val="404040"/>
                </a:solidFill>
                <a:latin typeface="Arial"/>
                <a:cs typeface="Arial"/>
              </a:rPr>
              <a:t>CHART</a:t>
            </a:r>
            <a:endParaRPr lang="en-JM" sz="1200" b="1" dirty="0">
              <a:solidFill>
                <a:srgbClr val="404040"/>
              </a:solidFill>
              <a:latin typeface="Arial"/>
              <a:cs typeface="Arial"/>
            </a:endParaRPr>
          </a:p>
        </p:txBody>
      </p:sp>
      <p:sp>
        <p:nvSpPr>
          <p:cNvPr id="38" name="Text Placeholder 5"/>
          <p:cNvSpPr txBox="1">
            <a:spLocks/>
          </p:cNvSpPr>
          <p:nvPr/>
        </p:nvSpPr>
        <p:spPr>
          <a:xfrm>
            <a:off x="4114801" y="36576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39" name="TextBox 38"/>
          <p:cNvSpPr txBox="1"/>
          <p:nvPr/>
        </p:nvSpPr>
        <p:spPr>
          <a:xfrm>
            <a:off x="4114800" y="3417385"/>
            <a:ext cx="1196975" cy="276999"/>
          </a:xfrm>
          <a:prstGeom prst="rect">
            <a:avLst/>
          </a:prstGeom>
          <a:noFill/>
        </p:spPr>
        <p:txBody>
          <a:bodyPr wrap="square" rtlCol="0">
            <a:spAutoFit/>
          </a:bodyPr>
          <a:lstStyle/>
          <a:p>
            <a:r>
              <a:rPr lang="en-JM" sz="1200" b="1" dirty="0" smtClean="0">
                <a:solidFill>
                  <a:srgbClr val="595959"/>
                </a:solidFill>
                <a:latin typeface="Arial"/>
                <a:cs typeface="Arial"/>
              </a:rPr>
              <a:t>1</a:t>
            </a:r>
            <a:r>
              <a:rPr lang="en-JM" sz="1200" b="1" baseline="30000" dirty="0" smtClean="0">
                <a:solidFill>
                  <a:srgbClr val="595959"/>
                </a:solidFill>
                <a:latin typeface="Arial"/>
                <a:cs typeface="Arial"/>
              </a:rPr>
              <a:t>st</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42" name="Text Placeholder 5"/>
          <p:cNvSpPr txBox="1">
            <a:spLocks/>
          </p:cNvSpPr>
          <p:nvPr/>
        </p:nvSpPr>
        <p:spPr>
          <a:xfrm>
            <a:off x="6553200" y="36576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43" name="TextBox 42"/>
          <p:cNvSpPr txBox="1"/>
          <p:nvPr/>
        </p:nvSpPr>
        <p:spPr>
          <a:xfrm>
            <a:off x="6553199" y="3417385"/>
            <a:ext cx="1524001" cy="276999"/>
          </a:xfrm>
          <a:prstGeom prst="rect">
            <a:avLst/>
          </a:prstGeom>
          <a:noFill/>
        </p:spPr>
        <p:txBody>
          <a:bodyPr wrap="square" rtlCol="0">
            <a:spAutoFit/>
          </a:bodyPr>
          <a:lstStyle/>
          <a:p>
            <a:r>
              <a:rPr lang="en-JM" sz="1200" b="1" dirty="0" smtClean="0">
                <a:solidFill>
                  <a:srgbClr val="595959"/>
                </a:solidFill>
                <a:latin typeface="Arial"/>
                <a:cs typeface="Arial"/>
              </a:rPr>
              <a:t>2</a:t>
            </a:r>
            <a:r>
              <a:rPr lang="en-JM" sz="1200" b="1" baseline="30000" dirty="0" smtClean="0">
                <a:solidFill>
                  <a:srgbClr val="595959"/>
                </a:solidFill>
                <a:latin typeface="Arial"/>
                <a:cs typeface="Arial"/>
              </a:rPr>
              <a:t>nd</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1" name="Text Placeholder 5"/>
          <p:cNvSpPr txBox="1">
            <a:spLocks/>
          </p:cNvSpPr>
          <p:nvPr/>
        </p:nvSpPr>
        <p:spPr>
          <a:xfrm>
            <a:off x="4114801" y="46482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2" name="TextBox 51"/>
          <p:cNvSpPr txBox="1"/>
          <p:nvPr/>
        </p:nvSpPr>
        <p:spPr>
          <a:xfrm>
            <a:off x="4114800" y="4405753"/>
            <a:ext cx="1371600" cy="276999"/>
          </a:xfrm>
          <a:prstGeom prst="rect">
            <a:avLst/>
          </a:prstGeom>
          <a:noFill/>
        </p:spPr>
        <p:txBody>
          <a:bodyPr wrap="square" rtlCol="0">
            <a:spAutoFit/>
          </a:bodyPr>
          <a:lstStyle/>
          <a:p>
            <a:r>
              <a:rPr lang="en-JM" sz="1200" b="1" dirty="0" smtClean="0">
                <a:solidFill>
                  <a:srgbClr val="595959"/>
                </a:solidFill>
                <a:latin typeface="Arial"/>
                <a:cs typeface="Arial"/>
              </a:rPr>
              <a:t>3</a:t>
            </a:r>
            <a:r>
              <a:rPr lang="en-JM" sz="1200" b="1" baseline="30000" dirty="0" smtClean="0">
                <a:solidFill>
                  <a:srgbClr val="595959"/>
                </a:solidFill>
                <a:latin typeface="Arial"/>
                <a:cs typeface="Arial"/>
              </a:rPr>
              <a:t>rd</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5" name="Text Placeholder 5"/>
          <p:cNvSpPr txBox="1">
            <a:spLocks/>
          </p:cNvSpPr>
          <p:nvPr/>
        </p:nvSpPr>
        <p:spPr>
          <a:xfrm>
            <a:off x="6553200" y="46482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6" name="TextBox 55"/>
          <p:cNvSpPr txBox="1"/>
          <p:nvPr/>
        </p:nvSpPr>
        <p:spPr>
          <a:xfrm>
            <a:off x="6553199" y="4405753"/>
            <a:ext cx="1196975" cy="276999"/>
          </a:xfrm>
          <a:prstGeom prst="rect">
            <a:avLst/>
          </a:prstGeom>
          <a:noFill/>
        </p:spPr>
        <p:txBody>
          <a:bodyPr wrap="square" rtlCol="0">
            <a:spAutoFit/>
          </a:bodyPr>
          <a:lstStyle/>
          <a:p>
            <a:r>
              <a:rPr lang="en-JM" sz="1200" b="1" dirty="0" smtClean="0">
                <a:solidFill>
                  <a:srgbClr val="595959"/>
                </a:solidFill>
                <a:latin typeface="Arial"/>
                <a:cs typeface="Arial"/>
              </a:rPr>
              <a:t>4</a:t>
            </a:r>
            <a:r>
              <a:rPr lang="en-JM" sz="1200" b="1" baseline="30000" dirty="0" smtClean="0">
                <a:solidFill>
                  <a:srgbClr val="595959"/>
                </a:solidFill>
                <a:latin typeface="Arial"/>
                <a:cs typeface="Arial"/>
              </a:rPr>
              <a:t>th</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8" name="TextBox 57"/>
          <p:cNvSpPr txBox="1"/>
          <p:nvPr/>
        </p:nvSpPr>
        <p:spPr>
          <a:xfrm>
            <a:off x="4114800" y="2286000"/>
            <a:ext cx="4495800" cy="861774"/>
          </a:xfrm>
          <a:prstGeom prst="rect">
            <a:avLst/>
          </a:prstGeom>
          <a:noFill/>
        </p:spPr>
        <p:txBody>
          <a:bodyPr wrap="square" rtlCol="0">
            <a:spAutoFit/>
          </a:bodyPr>
          <a:lstStyle/>
          <a:p>
            <a:r>
              <a:rPr lang="en-JM" sz="2500" b="1" dirty="0" smtClean="0">
                <a:solidFill>
                  <a:srgbClr val="595959"/>
                </a:solidFill>
                <a:latin typeface="Arial"/>
                <a:cs typeface="Arial"/>
              </a:rPr>
              <a:t>98%  Increase in Total Sales </a:t>
            </a:r>
          </a:p>
          <a:p>
            <a:r>
              <a:rPr lang="en-JM" sz="2500" b="1" dirty="0">
                <a:solidFill>
                  <a:srgbClr val="595959"/>
                </a:solidFill>
                <a:latin typeface="Arial"/>
                <a:cs typeface="Arial"/>
              </a:rPr>
              <a:t>i</a:t>
            </a:r>
            <a:r>
              <a:rPr lang="en-JM" sz="2500" b="1" dirty="0" smtClean="0">
                <a:solidFill>
                  <a:srgbClr val="595959"/>
                </a:solidFill>
                <a:latin typeface="Arial"/>
                <a:cs typeface="Arial"/>
              </a:rPr>
              <a:t>n this Month</a:t>
            </a:r>
            <a:endParaRPr lang="en-JM" sz="2500" b="1" dirty="0">
              <a:solidFill>
                <a:srgbClr val="595959"/>
              </a:solidFill>
              <a:latin typeface="Arial"/>
              <a:cs typeface="Arial"/>
            </a:endParaRPr>
          </a:p>
        </p:txBody>
      </p:sp>
      <p:sp>
        <p:nvSpPr>
          <p:cNvPr id="1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22</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2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545555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2707985002"/>
              </p:ext>
            </p:extLst>
          </p:nvPr>
        </p:nvGraphicFramePr>
        <p:xfrm>
          <a:off x="609600" y="2438400"/>
          <a:ext cx="2209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1405697161"/>
              </p:ext>
            </p:extLst>
          </p:nvPr>
        </p:nvGraphicFramePr>
        <p:xfrm>
          <a:off x="2590800" y="2438400"/>
          <a:ext cx="220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p:cNvGraphicFramePr/>
          <p:nvPr>
            <p:extLst>
              <p:ext uri="{D42A27DB-BD31-4B8C-83A1-F6EECF244321}">
                <p14:modId xmlns:p14="http://schemas.microsoft.com/office/powerpoint/2010/main" val="854112624"/>
              </p:ext>
            </p:extLst>
          </p:nvPr>
        </p:nvGraphicFramePr>
        <p:xfrm>
          <a:off x="4572000" y="2438400"/>
          <a:ext cx="22098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p:cNvGraphicFramePr/>
          <p:nvPr>
            <p:extLst>
              <p:ext uri="{D42A27DB-BD31-4B8C-83A1-F6EECF244321}">
                <p14:modId xmlns:p14="http://schemas.microsoft.com/office/powerpoint/2010/main" val="152847478"/>
              </p:ext>
            </p:extLst>
          </p:nvPr>
        </p:nvGraphicFramePr>
        <p:xfrm>
          <a:off x="6400800" y="2438400"/>
          <a:ext cx="22098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8" name="Text Placeholder 5"/>
          <p:cNvSpPr txBox="1">
            <a:spLocks/>
          </p:cNvSpPr>
          <p:nvPr/>
        </p:nvSpPr>
        <p:spPr>
          <a:xfrm>
            <a:off x="8382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39" name="Text Placeholder 5"/>
          <p:cNvSpPr txBox="1">
            <a:spLocks/>
          </p:cNvSpPr>
          <p:nvPr/>
        </p:nvSpPr>
        <p:spPr>
          <a:xfrm>
            <a:off x="28194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0" name="Text Placeholder 5"/>
          <p:cNvSpPr txBox="1">
            <a:spLocks/>
          </p:cNvSpPr>
          <p:nvPr/>
        </p:nvSpPr>
        <p:spPr>
          <a:xfrm>
            <a:off x="4800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1" name="Text Placeholder 5"/>
          <p:cNvSpPr txBox="1">
            <a:spLocks/>
          </p:cNvSpPr>
          <p:nvPr/>
        </p:nvSpPr>
        <p:spPr>
          <a:xfrm>
            <a:off x="6705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2" name="Rectangle 41"/>
          <p:cNvSpPr/>
          <p:nvPr/>
        </p:nvSpPr>
        <p:spPr>
          <a:xfrm>
            <a:off x="10668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2010</a:t>
            </a:r>
            <a:endParaRPr lang="en-JM" sz="1400" b="1" dirty="0">
              <a:solidFill>
                <a:schemeClr val="tx1">
                  <a:lumMod val="85000"/>
                  <a:lumOff val="15000"/>
                </a:schemeClr>
              </a:solidFill>
              <a:latin typeface="Arial"/>
              <a:cs typeface="Arial"/>
            </a:endParaRPr>
          </a:p>
        </p:txBody>
      </p:sp>
      <p:sp>
        <p:nvSpPr>
          <p:cNvPr id="43" name="Rectangle 42"/>
          <p:cNvSpPr/>
          <p:nvPr/>
        </p:nvSpPr>
        <p:spPr>
          <a:xfrm>
            <a:off x="304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2011</a:t>
            </a:r>
            <a:endParaRPr lang="en-JM" sz="1400" b="1" dirty="0">
              <a:solidFill>
                <a:schemeClr val="tx1">
                  <a:lumMod val="85000"/>
                  <a:lumOff val="15000"/>
                </a:schemeClr>
              </a:solidFill>
              <a:latin typeface="Arial"/>
              <a:cs typeface="Arial"/>
            </a:endParaRPr>
          </a:p>
        </p:txBody>
      </p:sp>
      <p:sp>
        <p:nvSpPr>
          <p:cNvPr id="44" name="Rectangle 43"/>
          <p:cNvSpPr/>
          <p:nvPr/>
        </p:nvSpPr>
        <p:spPr>
          <a:xfrm>
            <a:off x="4953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2012</a:t>
            </a:r>
            <a:endParaRPr lang="en-JM" sz="1400" b="1" dirty="0">
              <a:solidFill>
                <a:schemeClr val="tx1">
                  <a:lumMod val="85000"/>
                  <a:lumOff val="15000"/>
                </a:schemeClr>
              </a:solidFill>
              <a:latin typeface="Arial"/>
              <a:cs typeface="Arial"/>
            </a:endParaRPr>
          </a:p>
        </p:txBody>
      </p:sp>
      <p:sp>
        <p:nvSpPr>
          <p:cNvPr id="45" name="Rectangle 44"/>
          <p:cNvSpPr/>
          <p:nvPr/>
        </p:nvSpPr>
        <p:spPr>
          <a:xfrm>
            <a:off x="685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2013</a:t>
            </a:r>
            <a:endParaRPr lang="en-JM" sz="1400" b="1" dirty="0">
              <a:solidFill>
                <a:schemeClr val="tx1">
                  <a:lumMod val="85000"/>
                  <a:lumOff val="15000"/>
                </a:schemeClr>
              </a:solidFill>
              <a:latin typeface="Arial"/>
              <a:cs typeface="Arial"/>
            </a:endParaRPr>
          </a:p>
        </p:txBody>
      </p:sp>
      <p:cxnSp>
        <p:nvCxnSpPr>
          <p:cNvPr id="18" name="Straight Connector 44"/>
          <p:cNvCxnSpPr/>
          <p:nvPr/>
        </p:nvCxnSpPr>
        <p:spPr>
          <a:xfrm>
            <a:off x="12295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44"/>
          <p:cNvCxnSpPr/>
          <p:nvPr/>
        </p:nvCxnSpPr>
        <p:spPr>
          <a:xfrm>
            <a:off x="32004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4"/>
          <p:cNvCxnSpPr/>
          <p:nvPr/>
        </p:nvCxnSpPr>
        <p:spPr>
          <a:xfrm>
            <a:off x="51816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p:nvPr/>
        </p:nvCxnSpPr>
        <p:spPr>
          <a:xfrm>
            <a:off x="70969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4294967295"/>
          </p:nvPr>
        </p:nvSpPr>
        <p:spPr>
          <a:xfrm>
            <a:off x="457200" y="1799167"/>
            <a:ext cx="8229600" cy="486833"/>
          </a:xfrm>
          <a:prstGeom prst="rect">
            <a:avLst/>
          </a:prstGeom>
        </p:spPr>
        <p:txBody>
          <a:bodyPr>
            <a:normAutofit lnSpcReduction="10000"/>
          </a:bodyPr>
          <a:lstStyle/>
          <a:p>
            <a:pPr marL="0" indent="0" algn="ctr">
              <a:lnSpc>
                <a:spcPct val="100000"/>
              </a:lnSpc>
              <a:buNone/>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marL="0" indent="0" algn="ctr">
              <a:lnSpc>
                <a:spcPct val="100000"/>
              </a:lnSpc>
              <a:buNone/>
            </a:pPr>
            <a:endParaRPr lang="en-US" sz="1400" dirty="0">
              <a:solidFill>
                <a:srgbClr val="7F7F7F"/>
              </a:solidFill>
            </a:endParaRPr>
          </a:p>
        </p:txBody>
      </p:sp>
      <p:sp>
        <p:nvSpPr>
          <p:cNvPr id="22"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23</a:t>
            </a:fld>
            <a:endParaRPr lang="en-US" dirty="0"/>
          </a:p>
        </p:txBody>
      </p:sp>
      <p:sp>
        <p:nvSpPr>
          <p:cNvPr id="24"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2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041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62725645"/>
              </p:ext>
            </p:extLst>
          </p:nvPr>
        </p:nvGraphicFramePr>
        <p:xfrm>
          <a:off x="533400" y="2006600"/>
          <a:ext cx="8077198" cy="3785181"/>
        </p:xfrm>
        <a:graphic>
          <a:graphicData uri="http://schemas.openxmlformats.org/drawingml/2006/table">
            <a:tbl>
              <a:tblPr firstRow="1" bandRow="1">
                <a:tableStyleId>{5C22544A-7EE6-4342-B048-85BDC9FD1C3A}</a:tableStyleId>
              </a:tblPr>
              <a:tblGrid>
                <a:gridCol w="1892131"/>
                <a:gridCol w="883581"/>
                <a:gridCol w="883581"/>
                <a:gridCol w="883581"/>
                <a:gridCol w="883581"/>
                <a:gridCol w="883581"/>
                <a:gridCol w="883581"/>
                <a:gridCol w="883581"/>
              </a:tblGrid>
              <a:tr h="371421">
                <a:tc>
                  <a:txBody>
                    <a:bodyPr/>
                    <a:lstStyle/>
                    <a:p>
                      <a:r>
                        <a:rPr lang="en-US" sz="1200" b="1" i="0" dirty="0" smtClean="0">
                          <a:solidFill>
                            <a:schemeClr val="bg1"/>
                          </a:solidFill>
                          <a:latin typeface="Arial"/>
                          <a:cs typeface="Arial"/>
                        </a:rPr>
                        <a:t>Area</a:t>
                      </a:r>
                      <a:endParaRPr lang="en-US" sz="1200" b="1" i="0" dirty="0">
                        <a:solidFill>
                          <a:schemeClr val="bg1"/>
                        </a:solidFill>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r>
                        <a:rPr lang="en-US" sz="1200" b="1" i="0" dirty="0" smtClean="0">
                          <a:latin typeface="Arial"/>
                          <a:cs typeface="Arial"/>
                        </a:rPr>
                        <a:t>Jan</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Feb</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Apr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June</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July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r>
              <a:tr h="487680">
                <a:tc>
                  <a:txBody>
                    <a:bodyPr/>
                    <a:lstStyle/>
                    <a:p>
                      <a:r>
                        <a:rPr lang="en-US" sz="1200" dirty="0" smtClean="0">
                          <a:solidFill>
                            <a:schemeClr val="tx1">
                              <a:lumMod val="75000"/>
                              <a:lumOff val="25000"/>
                            </a:schemeClr>
                          </a:solidFill>
                          <a:latin typeface="Arial"/>
                          <a:cs typeface="Arial"/>
                        </a:rPr>
                        <a:t>Marketing</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Promotions</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Distribution</a:t>
                      </a: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Market Research</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Financial Review</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Sales Strategy</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Training </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Rounded Rectangle 5"/>
          <p:cNvSpPr/>
          <p:nvPr/>
        </p:nvSpPr>
        <p:spPr>
          <a:xfrm>
            <a:off x="4419600" y="25146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562600" y="2971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505200" y="3505200"/>
            <a:ext cx="2743200" cy="203200"/>
          </a:xfrm>
          <a:prstGeom prst="roundRect">
            <a:avLst/>
          </a:prstGeom>
          <a:solidFill>
            <a:srgbClr val="1398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724400" y="39624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505200" y="4495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505200" y="49530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505202" y="5435600"/>
            <a:ext cx="3959996"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Project Breakdwon</a:t>
            </a:r>
            <a:endParaRPr lang="en-US" sz="3200" dirty="0">
              <a:solidFill>
                <a:srgbClr val="2088C2"/>
              </a:solidFill>
            </a:endParaRPr>
          </a:p>
        </p:txBody>
      </p:sp>
      <p:sp>
        <p:nvSpPr>
          <p:cNvPr id="1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24</a:t>
            </a:fld>
            <a:endParaRPr lang="en-US" dirty="0"/>
          </a:p>
        </p:txBody>
      </p:sp>
    </p:spTree>
    <p:extLst>
      <p:ext uri="{BB962C8B-B14F-4D97-AF65-F5344CB8AC3E}">
        <p14:creationId xmlns:p14="http://schemas.microsoft.com/office/powerpoint/2010/main" val="760483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85800" y="3225800"/>
            <a:ext cx="1295400" cy="12192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6</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1" name="Rectangle 30"/>
          <p:cNvSpPr/>
          <p:nvPr/>
        </p:nvSpPr>
        <p:spPr>
          <a:xfrm>
            <a:off x="3276600" y="3225800"/>
            <a:ext cx="1295400" cy="4064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20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2" name="Rectangle 31"/>
          <p:cNvSpPr/>
          <p:nvPr/>
        </p:nvSpPr>
        <p:spPr>
          <a:xfrm>
            <a:off x="1981200" y="3225800"/>
            <a:ext cx="1295400" cy="609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3</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3" name="Rectangle 32"/>
          <p:cNvSpPr/>
          <p:nvPr/>
        </p:nvSpPr>
        <p:spPr>
          <a:xfrm>
            <a:off x="5867400" y="3225800"/>
            <a:ext cx="1295400" cy="8128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4</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6" name="Rectangle 45"/>
          <p:cNvSpPr/>
          <p:nvPr/>
        </p:nvSpPr>
        <p:spPr>
          <a:xfrm>
            <a:off x="4572000" y="3225800"/>
            <a:ext cx="1295400" cy="1625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8</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7" name="Rectangle 46"/>
          <p:cNvSpPr/>
          <p:nvPr/>
        </p:nvSpPr>
        <p:spPr>
          <a:xfrm>
            <a:off x="7162800" y="3225800"/>
            <a:ext cx="1295400" cy="20320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100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9" name="Text Placeholder 6"/>
          <p:cNvSpPr txBox="1">
            <a:spLocks/>
          </p:cNvSpPr>
          <p:nvPr/>
        </p:nvSpPr>
        <p:spPr>
          <a:xfrm>
            <a:off x="609600" y="4546601"/>
            <a:ext cx="1447800" cy="436033"/>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12,989,543 €</a:t>
            </a:r>
            <a:endParaRPr lang="en-JM" sz="1200" b="0" kern="1400" dirty="0">
              <a:solidFill>
                <a:schemeClr val="bg1">
                  <a:lumMod val="50000"/>
                </a:schemeClr>
              </a:solidFill>
              <a:latin typeface="Arial"/>
              <a:ea typeface="Glegoo"/>
              <a:cs typeface="Arial"/>
            </a:endParaRPr>
          </a:p>
        </p:txBody>
      </p:sp>
      <p:sp>
        <p:nvSpPr>
          <p:cNvPr id="50" name="Text Placeholder 6"/>
          <p:cNvSpPr txBox="1">
            <a:spLocks/>
          </p:cNvSpPr>
          <p:nvPr/>
        </p:nvSpPr>
        <p:spPr>
          <a:xfrm>
            <a:off x="1981200" y="3835401"/>
            <a:ext cx="1295400" cy="4317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4" name="Text Placeholder 6"/>
          <p:cNvSpPr txBox="1">
            <a:spLocks/>
          </p:cNvSpPr>
          <p:nvPr/>
        </p:nvSpPr>
        <p:spPr>
          <a:xfrm>
            <a:off x="3352800" y="3632201"/>
            <a:ext cx="11430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5" name="Text Placeholder 6"/>
          <p:cNvSpPr txBox="1">
            <a:spLocks/>
          </p:cNvSpPr>
          <p:nvPr/>
        </p:nvSpPr>
        <p:spPr>
          <a:xfrm>
            <a:off x="4572000" y="4851401"/>
            <a:ext cx="12954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6" name="Text Placeholder 6"/>
          <p:cNvSpPr txBox="1">
            <a:spLocks/>
          </p:cNvSpPr>
          <p:nvPr/>
        </p:nvSpPr>
        <p:spPr>
          <a:xfrm>
            <a:off x="5867400" y="40386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7" name="Text Placeholder 6"/>
          <p:cNvSpPr txBox="1">
            <a:spLocks/>
          </p:cNvSpPr>
          <p:nvPr/>
        </p:nvSpPr>
        <p:spPr>
          <a:xfrm>
            <a:off x="7162800" y="52578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29"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25</a:t>
            </a:fld>
            <a:endParaRPr lang="en-US" dirty="0"/>
          </a:p>
        </p:txBody>
      </p:sp>
      <p:sp>
        <p:nvSpPr>
          <p:cNvPr id="22"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Rectangle Infographic</a:t>
            </a:r>
            <a:endParaRPr lang="en-US" sz="3200" dirty="0">
              <a:solidFill>
                <a:srgbClr val="2088C2"/>
              </a:solidFill>
            </a:endParaRPr>
          </a:p>
        </p:txBody>
      </p:sp>
      <p:sp>
        <p:nvSpPr>
          <p:cNvPr id="23"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82843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a:spLocks noChangeAspect="1"/>
          </p:cNvSpPr>
          <p:nvPr/>
        </p:nvSpPr>
        <p:spPr>
          <a:xfrm>
            <a:off x="6713402" y="3174570"/>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1" name="Oval 20"/>
          <p:cNvSpPr>
            <a:spLocks noChangeAspect="1"/>
          </p:cNvSpPr>
          <p:nvPr/>
        </p:nvSpPr>
        <p:spPr>
          <a:xfrm>
            <a:off x="4732202" y="3174570"/>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2" name="Oval 21"/>
          <p:cNvSpPr>
            <a:spLocks noChangeAspect="1"/>
          </p:cNvSpPr>
          <p:nvPr/>
        </p:nvSpPr>
        <p:spPr>
          <a:xfrm>
            <a:off x="2819400" y="3174458"/>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3" name="Oval 22"/>
          <p:cNvSpPr>
            <a:spLocks noChangeAspect="1"/>
          </p:cNvSpPr>
          <p:nvPr/>
        </p:nvSpPr>
        <p:spPr>
          <a:xfrm>
            <a:off x="922202" y="3166269"/>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smtClean="0">
                <a:solidFill>
                  <a:schemeClr val="bg1"/>
                </a:solidFill>
                <a:latin typeface="Arial"/>
                <a:ea typeface="Calibri"/>
                <a:cs typeface="Arial"/>
              </a:rPr>
              <a:t>BARCELONA</a:t>
            </a:r>
            <a:endParaRPr lang="en-JM" sz="1100" dirty="0" smtClean="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4" name="TextBox 23"/>
          <p:cNvSpPr txBox="1"/>
          <p:nvPr/>
        </p:nvSpPr>
        <p:spPr>
          <a:xfrm>
            <a:off x="6858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28" name="Text Placeholder 5"/>
          <p:cNvSpPr txBox="1">
            <a:spLocks/>
          </p:cNvSpPr>
          <p:nvPr/>
        </p:nvSpPr>
        <p:spPr>
          <a:xfrm>
            <a:off x="6858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0" name="TextBox 23"/>
          <p:cNvSpPr txBox="1"/>
          <p:nvPr/>
        </p:nvSpPr>
        <p:spPr>
          <a:xfrm>
            <a:off x="26670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1" name="Text Placeholder 5"/>
          <p:cNvSpPr txBox="1">
            <a:spLocks/>
          </p:cNvSpPr>
          <p:nvPr/>
        </p:nvSpPr>
        <p:spPr>
          <a:xfrm>
            <a:off x="26670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42" name="TextBox 23"/>
          <p:cNvSpPr txBox="1"/>
          <p:nvPr/>
        </p:nvSpPr>
        <p:spPr>
          <a:xfrm>
            <a:off x="45720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3" name="Text Placeholder 5"/>
          <p:cNvSpPr txBox="1">
            <a:spLocks/>
          </p:cNvSpPr>
          <p:nvPr/>
        </p:nvSpPr>
        <p:spPr>
          <a:xfrm>
            <a:off x="45719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4" name="TextBox 23"/>
          <p:cNvSpPr txBox="1"/>
          <p:nvPr/>
        </p:nvSpPr>
        <p:spPr>
          <a:xfrm>
            <a:off x="65532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5" name="Text Placeholder 5"/>
          <p:cNvSpPr txBox="1">
            <a:spLocks/>
          </p:cNvSpPr>
          <p:nvPr/>
        </p:nvSpPr>
        <p:spPr>
          <a:xfrm>
            <a:off x="65531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53"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26</a:t>
            </a:fld>
            <a:endParaRPr lang="en-US" dirty="0"/>
          </a:p>
        </p:txBody>
      </p:sp>
      <p:sp>
        <p:nvSpPr>
          <p:cNvPr id="2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Distribution Statistics</a:t>
            </a:r>
            <a:endParaRPr lang="en-US" sz="3200" dirty="0">
              <a:solidFill>
                <a:srgbClr val="2088C2"/>
              </a:solidFill>
            </a:endParaRPr>
          </a:p>
        </p:txBody>
      </p:sp>
      <p:sp>
        <p:nvSpPr>
          <p:cNvPr id="29"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9051467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Title 2"/>
          <p:cNvSpPr>
            <a:spLocks noGrp="1"/>
          </p:cNvSpPr>
          <p:nvPr>
            <p:ph type="title"/>
          </p:nvPr>
        </p:nvSpPr>
        <p:spPr>
          <a:xfrm>
            <a:off x="2743200" y="355312"/>
            <a:ext cx="6019800" cy="584776"/>
          </a:xfrm>
          <a:prstGeom prst="rect">
            <a:avLst/>
          </a:prstGeom>
        </p:spPr>
        <p:txBody>
          <a:bodyPr anchor="ctr">
            <a:spAutoFit/>
          </a:bodyPr>
          <a:lstStyle/>
          <a:p>
            <a:pPr algn="l"/>
            <a:r>
              <a:rPr lang="en-JM" sz="3200" dirty="0" smtClean="0">
                <a:solidFill>
                  <a:srgbClr val="2088C2"/>
                </a:solidFill>
              </a:rPr>
              <a:t>Line Graph Statistics</a:t>
            </a:r>
            <a:endParaRPr lang="en-US" sz="3200" dirty="0">
              <a:solidFill>
                <a:srgbClr val="2088C2"/>
              </a:solidFill>
            </a:endParaRPr>
          </a:p>
        </p:txBody>
      </p:sp>
      <p:sp>
        <p:nvSpPr>
          <p:cNvPr id="4" name="Text Placeholder 3"/>
          <p:cNvSpPr>
            <a:spLocks noGrp="1"/>
          </p:cNvSpPr>
          <p:nvPr>
            <p:ph type="body" sz="quarter" idx="4294967295"/>
          </p:nvPr>
        </p:nvSpPr>
        <p:spPr>
          <a:xfrm>
            <a:off x="2743200" y="925363"/>
            <a:ext cx="6019800" cy="359073"/>
          </a:xfrm>
          <a:prstGeom prst="rect">
            <a:avLst/>
          </a:prstGeom>
        </p:spPr>
        <p:txBody>
          <a:bodyPr anchor="ctr">
            <a:spAutoFit/>
          </a:bodyPr>
          <a:lstStyle/>
          <a:p>
            <a:pPr marL="0" indent="0">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4" name="Rectangle 33"/>
          <p:cNvSpPr/>
          <p:nvPr/>
        </p:nvSpPr>
        <p:spPr>
          <a:xfrm>
            <a:off x="0" y="2337"/>
            <a:ext cx="2514600" cy="6858000"/>
          </a:xfrm>
          <a:prstGeom prst="rect">
            <a:avLst/>
          </a:prstGeom>
          <a:solidFill>
            <a:schemeClr val="bg1">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5" name="Chart 34"/>
          <p:cNvGraphicFramePr/>
          <p:nvPr>
            <p:extLst>
              <p:ext uri="{D42A27DB-BD31-4B8C-83A1-F6EECF244321}">
                <p14:modId xmlns:p14="http://schemas.microsoft.com/office/powerpoint/2010/main" val="297487973"/>
              </p:ext>
            </p:extLst>
          </p:nvPr>
        </p:nvGraphicFramePr>
        <p:xfrm>
          <a:off x="2819400" y="1752600"/>
          <a:ext cx="60960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 Placeholder 5"/>
          <p:cNvSpPr txBox="1">
            <a:spLocks/>
          </p:cNvSpPr>
          <p:nvPr/>
        </p:nvSpPr>
        <p:spPr>
          <a:xfrm>
            <a:off x="457200" y="27940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chemeClr val="bg1">
                    <a:lumMod val="75000"/>
                  </a:schemeClr>
                </a:solidFill>
                <a:latin typeface="Arial"/>
                <a:cs typeface="Arial"/>
              </a:rPr>
              <a:t>PERCENT INCREASE</a:t>
            </a:r>
            <a:endParaRPr lang="en-JM" sz="1000" b="1" dirty="0">
              <a:solidFill>
                <a:schemeClr val="bg1">
                  <a:lumMod val="75000"/>
                </a:schemeClr>
              </a:solidFill>
              <a:latin typeface="Arial"/>
              <a:cs typeface="Arial"/>
            </a:endParaRPr>
          </a:p>
        </p:txBody>
      </p:sp>
      <p:sp>
        <p:nvSpPr>
          <p:cNvPr id="37" name="Text Placeholder 5"/>
          <p:cNvSpPr txBox="1">
            <a:spLocks/>
          </p:cNvSpPr>
          <p:nvPr/>
        </p:nvSpPr>
        <p:spPr>
          <a:xfrm>
            <a:off x="457200" y="21336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87</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
        <p:nvSpPr>
          <p:cNvPr id="38" name="Text Placeholder 5"/>
          <p:cNvSpPr txBox="1">
            <a:spLocks/>
          </p:cNvSpPr>
          <p:nvPr/>
        </p:nvSpPr>
        <p:spPr>
          <a:xfrm>
            <a:off x="457200" y="41656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rgbClr val="262626"/>
                </a:solidFill>
                <a:latin typeface="Arial"/>
                <a:cs typeface="Arial"/>
              </a:rPr>
              <a:t>PERCENT INCREASE</a:t>
            </a:r>
            <a:endParaRPr lang="en-JM" sz="1000" b="1" dirty="0">
              <a:solidFill>
                <a:srgbClr val="262626"/>
              </a:solidFill>
              <a:latin typeface="Arial"/>
              <a:cs typeface="Arial"/>
            </a:endParaRPr>
          </a:p>
        </p:txBody>
      </p:sp>
      <p:sp>
        <p:nvSpPr>
          <p:cNvPr id="63" name="Text Placeholder 5"/>
          <p:cNvSpPr txBox="1">
            <a:spLocks/>
          </p:cNvSpPr>
          <p:nvPr/>
        </p:nvSpPr>
        <p:spPr>
          <a:xfrm>
            <a:off x="457200" y="35052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latin typeface="Arial"/>
                <a:cs typeface="Arial"/>
              </a:rPr>
              <a:t>56</a:t>
            </a:r>
            <a:r>
              <a:rPr lang="en-JM" sz="1600" b="1" dirty="0">
                <a:latin typeface="Arial"/>
                <a:cs typeface="Arial"/>
              </a:rPr>
              <a:t>%</a:t>
            </a:r>
            <a:endParaRPr lang="en-JM" b="1" dirty="0">
              <a:latin typeface="Arial"/>
              <a:cs typeface="Arial"/>
            </a:endParaRPr>
          </a:p>
        </p:txBody>
      </p:sp>
      <p:sp>
        <p:nvSpPr>
          <p:cNvPr id="64" name="Text Placeholder 5"/>
          <p:cNvSpPr txBox="1">
            <a:spLocks/>
          </p:cNvSpPr>
          <p:nvPr/>
        </p:nvSpPr>
        <p:spPr>
          <a:xfrm>
            <a:off x="457200" y="55372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rgbClr val="2088C2"/>
                </a:solidFill>
                <a:latin typeface="Arial"/>
                <a:cs typeface="Arial"/>
              </a:rPr>
              <a:t>PERCENT INCREASE</a:t>
            </a:r>
            <a:endParaRPr lang="en-JM" sz="1000" b="1" dirty="0">
              <a:solidFill>
                <a:srgbClr val="2088C2"/>
              </a:solidFill>
              <a:latin typeface="Arial"/>
              <a:cs typeface="Arial"/>
            </a:endParaRPr>
          </a:p>
        </p:txBody>
      </p:sp>
      <p:sp>
        <p:nvSpPr>
          <p:cNvPr id="65" name="Text Placeholder 5"/>
          <p:cNvSpPr txBox="1">
            <a:spLocks/>
          </p:cNvSpPr>
          <p:nvPr/>
        </p:nvSpPr>
        <p:spPr>
          <a:xfrm>
            <a:off x="457200" y="48768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rgbClr val="2088C2"/>
                </a:solidFill>
                <a:latin typeface="Arial"/>
                <a:cs typeface="Arial"/>
              </a:rPr>
              <a:t>34</a:t>
            </a:r>
            <a:r>
              <a:rPr lang="en-JM" sz="1600" b="1" dirty="0">
                <a:solidFill>
                  <a:srgbClr val="2088C2"/>
                </a:solidFill>
                <a:latin typeface="Arial"/>
                <a:cs typeface="Arial"/>
              </a:rPr>
              <a:t>%</a:t>
            </a:r>
          </a:p>
        </p:txBody>
      </p:sp>
      <p:sp>
        <p:nvSpPr>
          <p:cNvPr id="70" name="Text Placeholder 5"/>
          <p:cNvSpPr txBox="1">
            <a:spLocks/>
          </p:cNvSpPr>
          <p:nvPr/>
        </p:nvSpPr>
        <p:spPr>
          <a:xfrm>
            <a:off x="457200" y="15748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chemeClr val="bg1">
                    <a:lumMod val="75000"/>
                  </a:schemeClr>
                </a:solidFill>
                <a:latin typeface="Arial"/>
                <a:cs typeface="Arial"/>
              </a:rPr>
              <a:t>PERCENT INCREASE</a:t>
            </a:r>
            <a:endParaRPr lang="en-JM" sz="1000" b="1" dirty="0">
              <a:solidFill>
                <a:schemeClr val="bg1">
                  <a:lumMod val="75000"/>
                </a:schemeClr>
              </a:solidFill>
              <a:latin typeface="Arial"/>
              <a:cs typeface="Arial"/>
            </a:endParaRPr>
          </a:p>
        </p:txBody>
      </p:sp>
      <p:sp>
        <p:nvSpPr>
          <p:cNvPr id="71" name="Text Placeholder 5"/>
          <p:cNvSpPr txBox="1">
            <a:spLocks/>
          </p:cNvSpPr>
          <p:nvPr/>
        </p:nvSpPr>
        <p:spPr>
          <a:xfrm>
            <a:off x="457200" y="9144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49</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Tree>
    <p:extLst>
      <p:ext uri="{BB962C8B-B14F-4D97-AF65-F5344CB8AC3E}">
        <p14:creationId xmlns:p14="http://schemas.microsoft.com/office/powerpoint/2010/main" val="28033047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3622489165"/>
              </p:ext>
            </p:extLst>
          </p:nvPr>
        </p:nvGraphicFramePr>
        <p:xfrm>
          <a:off x="381000" y="2438400"/>
          <a:ext cx="4038600" cy="27744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3268085263"/>
              </p:ext>
            </p:extLst>
          </p:nvPr>
        </p:nvGraphicFramePr>
        <p:xfrm>
          <a:off x="4876800" y="2438400"/>
          <a:ext cx="3886200" cy="2774469"/>
        </p:xfrm>
        <a:graphic>
          <a:graphicData uri="http://schemas.openxmlformats.org/drawingml/2006/chart">
            <c:chart xmlns:c="http://schemas.openxmlformats.org/drawingml/2006/chart" xmlns:r="http://schemas.openxmlformats.org/officeDocument/2006/relationships" r:id="rId3"/>
          </a:graphicData>
        </a:graphic>
      </p:graphicFrame>
      <p:sp>
        <p:nvSpPr>
          <p:cNvPr id="48" name="Text Placeholder 5"/>
          <p:cNvSpPr txBox="1">
            <a:spLocks/>
          </p:cNvSpPr>
          <p:nvPr/>
        </p:nvSpPr>
        <p:spPr>
          <a:xfrm>
            <a:off x="6858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87</a:t>
            </a:r>
            <a:endParaRPr lang="en-JM" sz="3200" b="1" dirty="0">
              <a:solidFill>
                <a:srgbClr val="2088C2"/>
              </a:solidFill>
              <a:latin typeface="Arial"/>
              <a:cs typeface="Arial"/>
            </a:endParaRPr>
          </a:p>
        </p:txBody>
      </p:sp>
      <p:sp>
        <p:nvSpPr>
          <p:cNvPr id="51" name="Text Placeholder 5"/>
          <p:cNvSpPr txBox="1">
            <a:spLocks/>
          </p:cNvSpPr>
          <p:nvPr/>
        </p:nvSpPr>
        <p:spPr>
          <a:xfrm>
            <a:off x="59436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52" name="Text Placeholder 5"/>
          <p:cNvSpPr txBox="1">
            <a:spLocks/>
          </p:cNvSpPr>
          <p:nvPr/>
        </p:nvSpPr>
        <p:spPr>
          <a:xfrm>
            <a:off x="59436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dolor.  </a:t>
            </a:r>
            <a:endParaRPr lang="en-JM" sz="1200" dirty="0">
              <a:solidFill>
                <a:schemeClr val="tx1">
                  <a:lumMod val="50000"/>
                  <a:lumOff val="50000"/>
                </a:schemeClr>
              </a:solidFill>
              <a:latin typeface="Arial"/>
              <a:cs typeface="Arial"/>
            </a:endParaRPr>
          </a:p>
        </p:txBody>
      </p:sp>
      <p:sp>
        <p:nvSpPr>
          <p:cNvPr id="53" name="Text Placeholder 5"/>
          <p:cNvSpPr txBox="1">
            <a:spLocks/>
          </p:cNvSpPr>
          <p:nvPr/>
        </p:nvSpPr>
        <p:spPr>
          <a:xfrm>
            <a:off x="50292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13983F"/>
                </a:solidFill>
                <a:latin typeface="Arial"/>
                <a:cs typeface="Arial"/>
              </a:rPr>
              <a:t>64</a:t>
            </a:r>
            <a:endParaRPr lang="en-JM" sz="3200" b="1" dirty="0">
              <a:solidFill>
                <a:srgbClr val="13983F"/>
              </a:solidFill>
              <a:latin typeface="Arial"/>
              <a:cs typeface="Arial"/>
            </a:endParaRPr>
          </a:p>
        </p:txBody>
      </p:sp>
      <p:sp>
        <p:nvSpPr>
          <p:cNvPr id="25" name="Text Placeholder 5"/>
          <p:cNvSpPr txBox="1">
            <a:spLocks/>
          </p:cNvSpPr>
          <p:nvPr/>
        </p:nvSpPr>
        <p:spPr>
          <a:xfrm>
            <a:off x="16764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26" name="Text Placeholder 5"/>
          <p:cNvSpPr txBox="1">
            <a:spLocks/>
          </p:cNvSpPr>
          <p:nvPr/>
        </p:nvSpPr>
        <p:spPr>
          <a:xfrm>
            <a:off x="16764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dolor.  </a:t>
            </a:r>
            <a:endParaRPr lang="en-JM" sz="1200" dirty="0">
              <a:solidFill>
                <a:schemeClr val="tx1">
                  <a:lumMod val="50000"/>
                  <a:lumOff val="50000"/>
                </a:schemeClr>
              </a:solidFill>
              <a:latin typeface="Arial"/>
              <a:cs typeface="Arial"/>
            </a:endParaRPr>
          </a:p>
        </p:txBody>
      </p:sp>
      <p:sp>
        <p:nvSpPr>
          <p:cNvPr id="13"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28</a:t>
            </a:fld>
            <a:endParaRPr lang="en-US" dirty="0"/>
          </a:p>
        </p:txBody>
      </p:sp>
      <p:sp>
        <p:nvSpPr>
          <p:cNvPr id="1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Grow Breakdwon</a:t>
            </a:r>
            <a:endParaRPr lang="en-US" sz="3200" dirty="0">
              <a:solidFill>
                <a:srgbClr val="2088C2"/>
              </a:solidFill>
            </a:endParaRPr>
          </a:p>
        </p:txBody>
      </p:sp>
      <p:sp>
        <p:nvSpPr>
          <p:cNvPr id="1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111351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p:nvPr>
            <p:extLst>
              <p:ext uri="{D42A27DB-BD31-4B8C-83A1-F6EECF244321}">
                <p14:modId xmlns:p14="http://schemas.microsoft.com/office/powerpoint/2010/main" val="3858322223"/>
              </p:ext>
            </p:extLst>
          </p:nvPr>
        </p:nvGraphicFramePr>
        <p:xfrm>
          <a:off x="4038600" y="1752600"/>
          <a:ext cx="4572000" cy="4334933"/>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 Placeholder 5"/>
          <p:cNvSpPr txBox="1">
            <a:spLocks/>
          </p:cNvSpPr>
          <p:nvPr/>
        </p:nvSpPr>
        <p:spPr>
          <a:xfrm>
            <a:off x="533400" y="2133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chemeClr val="bg1">
                    <a:lumMod val="75000"/>
                  </a:schemeClr>
                </a:solidFill>
                <a:latin typeface="Arial"/>
                <a:cs typeface="Arial"/>
              </a:rPr>
              <a:t>87</a:t>
            </a:r>
            <a:endParaRPr lang="en-JM" sz="3200" b="1" dirty="0">
              <a:solidFill>
                <a:schemeClr val="bg1">
                  <a:lumMod val="75000"/>
                </a:schemeClr>
              </a:solidFill>
              <a:latin typeface="Arial"/>
              <a:cs typeface="Arial"/>
            </a:endParaRPr>
          </a:p>
        </p:txBody>
      </p:sp>
      <p:sp>
        <p:nvSpPr>
          <p:cNvPr id="30" name="Text Placeholder 5"/>
          <p:cNvSpPr txBox="1">
            <a:spLocks/>
          </p:cNvSpPr>
          <p:nvPr/>
        </p:nvSpPr>
        <p:spPr>
          <a:xfrm>
            <a:off x="533400" y="3302000"/>
            <a:ext cx="990600" cy="86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latin typeface="Arial"/>
                <a:cs typeface="Arial"/>
              </a:rPr>
              <a:t>56</a:t>
            </a:r>
            <a:endParaRPr lang="en-JM" sz="3200" b="1" dirty="0">
              <a:latin typeface="Arial"/>
              <a:cs typeface="Arial"/>
            </a:endParaRPr>
          </a:p>
        </p:txBody>
      </p:sp>
      <p:sp>
        <p:nvSpPr>
          <p:cNvPr id="31" name="Text Placeholder 5"/>
          <p:cNvSpPr txBox="1">
            <a:spLocks/>
          </p:cNvSpPr>
          <p:nvPr/>
        </p:nvSpPr>
        <p:spPr>
          <a:xfrm>
            <a:off x="1524000" y="46228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088C2"/>
                </a:solidFill>
                <a:latin typeface="Arial"/>
                <a:cs typeface="Arial"/>
              </a:rPr>
              <a:t>PERCENT INCREASE</a:t>
            </a:r>
            <a:endParaRPr lang="en-JM" sz="1200" b="1" dirty="0">
              <a:solidFill>
                <a:srgbClr val="2088C2"/>
              </a:solidFill>
              <a:latin typeface="Arial"/>
              <a:cs typeface="Arial"/>
            </a:endParaRPr>
          </a:p>
        </p:txBody>
      </p:sp>
      <p:sp>
        <p:nvSpPr>
          <p:cNvPr id="32" name="Text Placeholder 5"/>
          <p:cNvSpPr txBox="1">
            <a:spLocks/>
          </p:cNvSpPr>
          <p:nvPr/>
        </p:nvSpPr>
        <p:spPr>
          <a:xfrm>
            <a:off x="1524000" y="48514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33" name="Text Placeholder 5"/>
          <p:cNvSpPr txBox="1">
            <a:spLocks/>
          </p:cNvSpPr>
          <p:nvPr/>
        </p:nvSpPr>
        <p:spPr>
          <a:xfrm>
            <a:off x="533400" y="4419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34</a:t>
            </a:r>
            <a:endParaRPr lang="en-JM" sz="3200" b="1" dirty="0">
              <a:solidFill>
                <a:srgbClr val="2088C2"/>
              </a:solidFill>
              <a:latin typeface="Arial"/>
              <a:cs typeface="Arial"/>
            </a:endParaRPr>
          </a:p>
        </p:txBody>
      </p:sp>
      <p:sp>
        <p:nvSpPr>
          <p:cNvPr id="36" name="Text Placeholder 5"/>
          <p:cNvSpPr txBox="1">
            <a:spLocks/>
          </p:cNvSpPr>
          <p:nvPr/>
        </p:nvSpPr>
        <p:spPr>
          <a:xfrm>
            <a:off x="1524000" y="3403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62626"/>
                </a:solidFill>
                <a:latin typeface="Arial"/>
                <a:cs typeface="Arial"/>
              </a:rPr>
              <a:t>PERCENT INCREASE</a:t>
            </a:r>
            <a:endParaRPr lang="en-JM" sz="1200" b="1" dirty="0">
              <a:solidFill>
                <a:srgbClr val="262626"/>
              </a:solidFill>
              <a:latin typeface="Arial"/>
              <a:cs typeface="Arial"/>
            </a:endParaRPr>
          </a:p>
        </p:txBody>
      </p:sp>
      <p:sp>
        <p:nvSpPr>
          <p:cNvPr id="37" name="Text Placeholder 5"/>
          <p:cNvSpPr txBox="1">
            <a:spLocks/>
          </p:cNvSpPr>
          <p:nvPr/>
        </p:nvSpPr>
        <p:spPr>
          <a:xfrm>
            <a:off x="1524000" y="3632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38" name="Text Placeholder 5"/>
          <p:cNvSpPr txBox="1">
            <a:spLocks/>
          </p:cNvSpPr>
          <p:nvPr/>
        </p:nvSpPr>
        <p:spPr>
          <a:xfrm>
            <a:off x="1524000" y="2260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chemeClr val="bg1">
                    <a:lumMod val="75000"/>
                  </a:schemeClr>
                </a:solidFill>
                <a:latin typeface="Arial"/>
                <a:cs typeface="Arial"/>
              </a:rPr>
              <a:t>PERCENT INCREASE</a:t>
            </a:r>
            <a:endParaRPr lang="en-JM" sz="1200" b="1" dirty="0">
              <a:solidFill>
                <a:schemeClr val="bg1">
                  <a:lumMod val="75000"/>
                </a:schemeClr>
              </a:solidFill>
              <a:latin typeface="Arial"/>
              <a:cs typeface="Arial"/>
            </a:endParaRPr>
          </a:p>
        </p:txBody>
      </p:sp>
      <p:sp>
        <p:nvSpPr>
          <p:cNvPr id="39" name="Text Placeholder 5"/>
          <p:cNvSpPr txBox="1">
            <a:spLocks/>
          </p:cNvSpPr>
          <p:nvPr/>
        </p:nvSpPr>
        <p:spPr>
          <a:xfrm>
            <a:off x="1524000" y="2489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1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29</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Grow Breakdwon</a:t>
            </a:r>
            <a:endParaRPr lang="en-US" sz="3200" dirty="0">
              <a:solidFill>
                <a:srgbClr val="2088C2"/>
              </a:solidFill>
            </a:endParaRPr>
          </a:p>
        </p:txBody>
      </p:sp>
      <p:sp>
        <p:nvSpPr>
          <p:cNvPr id="21"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537812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p:cNvPicPr preferRelativeResize="0">
            <a:picLocks noGrp="1" noChangeAspect="1"/>
          </p:cNvPicPr>
          <p:nvPr>
            <p:ph type="pic" sz="quarter" idx="80"/>
          </p:nvPr>
        </p:nvPicPr>
        <p:blipFill rotWithShape="1">
          <a:blip r:embed="rId2">
            <a:extLst>
              <a:ext uri="{28A0092B-C50C-407E-A947-70E740481C1C}">
                <a14:useLocalDpi xmlns:a14="http://schemas.microsoft.com/office/drawing/2010/main" val="0"/>
              </a:ext>
            </a:extLst>
          </a:blip>
          <a:srcRect t="5835" b="10209"/>
          <a:stretch/>
        </p:blipFill>
        <p:spPr>
          <a:xfrm>
            <a:off x="0" y="1739900"/>
            <a:ext cx="9144000" cy="5118100"/>
          </a:xfrm>
        </p:spPr>
      </p:pic>
      <p:sp>
        <p:nvSpPr>
          <p:cNvPr id="9"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Half Screen Image Layout</a:t>
            </a:r>
            <a:endParaRPr lang="en-US" sz="3200" dirty="0">
              <a:solidFill>
                <a:srgbClr val="2088C2"/>
              </a:solidFill>
            </a:endParaRPr>
          </a:p>
        </p:txBody>
      </p:sp>
      <p:sp>
        <p:nvSpPr>
          <p:cNvPr id="10"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184808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915791085"/>
              </p:ext>
            </p:extLst>
          </p:nvPr>
        </p:nvGraphicFramePr>
        <p:xfrm>
          <a:off x="6781801" y="2388644"/>
          <a:ext cx="1529973" cy="25592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281454162"/>
              </p:ext>
            </p:extLst>
          </p:nvPr>
        </p:nvGraphicFramePr>
        <p:xfrm>
          <a:off x="4800600" y="2388644"/>
          <a:ext cx="1529973" cy="25592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694935449"/>
              </p:ext>
            </p:extLst>
          </p:nvPr>
        </p:nvGraphicFramePr>
        <p:xfrm>
          <a:off x="838199" y="2388644"/>
          <a:ext cx="1529973" cy="25592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extLst>
              <p:ext uri="{D42A27DB-BD31-4B8C-83A1-F6EECF244321}">
                <p14:modId xmlns:p14="http://schemas.microsoft.com/office/powerpoint/2010/main" val="1190093864"/>
              </p:ext>
            </p:extLst>
          </p:nvPr>
        </p:nvGraphicFramePr>
        <p:xfrm>
          <a:off x="2819400" y="2388644"/>
          <a:ext cx="1529973" cy="255928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914400" y="229186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23,786,123 €</a:t>
            </a:r>
            <a:endParaRPr lang="en-JM" sz="1400" dirty="0">
              <a:solidFill>
                <a:srgbClr val="A6A6A6"/>
              </a:solidFill>
              <a:latin typeface="Arial"/>
              <a:cs typeface="Arial"/>
            </a:endParaRPr>
          </a:p>
        </p:txBody>
      </p:sp>
      <p:sp>
        <p:nvSpPr>
          <p:cNvPr id="10" name="TextBox 9"/>
          <p:cNvSpPr txBox="1"/>
          <p:nvPr/>
        </p:nvSpPr>
        <p:spPr>
          <a:xfrm>
            <a:off x="12112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82%</a:t>
            </a:r>
            <a:endParaRPr lang="en-JM" sz="2500" b="1" dirty="0">
              <a:solidFill>
                <a:srgbClr val="2088C2"/>
              </a:solidFill>
              <a:latin typeface="Arial"/>
              <a:cs typeface="Arial"/>
            </a:endParaRPr>
          </a:p>
        </p:txBody>
      </p:sp>
      <p:sp>
        <p:nvSpPr>
          <p:cNvPr id="13" name="TextBox 12"/>
          <p:cNvSpPr txBox="1"/>
          <p:nvPr/>
        </p:nvSpPr>
        <p:spPr>
          <a:xfrm>
            <a:off x="28876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6" name="TextBox 15"/>
          <p:cNvSpPr txBox="1"/>
          <p:nvPr/>
        </p:nvSpPr>
        <p:spPr>
          <a:xfrm>
            <a:off x="48688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9" name="TextBox 18"/>
          <p:cNvSpPr txBox="1"/>
          <p:nvPr/>
        </p:nvSpPr>
        <p:spPr>
          <a:xfrm>
            <a:off x="68500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24" name="TextBox 9"/>
          <p:cNvSpPr txBox="1"/>
          <p:nvPr/>
        </p:nvSpPr>
        <p:spPr>
          <a:xfrm>
            <a:off x="31924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76%</a:t>
            </a:r>
            <a:endParaRPr lang="en-JM" sz="2500" b="1" dirty="0">
              <a:solidFill>
                <a:srgbClr val="13983F"/>
              </a:solidFill>
              <a:latin typeface="Arial"/>
              <a:cs typeface="Arial"/>
            </a:endParaRPr>
          </a:p>
        </p:txBody>
      </p:sp>
      <p:sp>
        <p:nvSpPr>
          <p:cNvPr id="25" name="TextBox 9"/>
          <p:cNvSpPr txBox="1"/>
          <p:nvPr/>
        </p:nvSpPr>
        <p:spPr>
          <a:xfrm>
            <a:off x="51736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92%</a:t>
            </a:r>
            <a:endParaRPr lang="en-JM" sz="2500" b="1" dirty="0">
              <a:solidFill>
                <a:srgbClr val="2088C2"/>
              </a:solidFill>
              <a:latin typeface="Arial"/>
              <a:cs typeface="Arial"/>
            </a:endParaRPr>
          </a:p>
        </p:txBody>
      </p:sp>
      <p:sp>
        <p:nvSpPr>
          <p:cNvPr id="26" name="TextBox 9"/>
          <p:cNvSpPr txBox="1"/>
          <p:nvPr/>
        </p:nvSpPr>
        <p:spPr>
          <a:xfrm>
            <a:off x="71548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54%</a:t>
            </a:r>
            <a:endParaRPr lang="en-JM" sz="2500" b="1" dirty="0">
              <a:solidFill>
                <a:srgbClr val="13983F"/>
              </a:solidFill>
              <a:latin typeface="Arial"/>
              <a:cs typeface="Arial"/>
            </a:endParaRPr>
          </a:p>
        </p:txBody>
      </p:sp>
      <p:sp>
        <p:nvSpPr>
          <p:cNvPr id="27" name="TextBox 23"/>
          <p:cNvSpPr txBox="1"/>
          <p:nvPr/>
        </p:nvSpPr>
        <p:spPr>
          <a:xfrm>
            <a:off x="720735" y="4602647"/>
            <a:ext cx="1717665" cy="276999"/>
          </a:xfrm>
          <a:prstGeom prst="rect">
            <a:avLst/>
          </a:prstGeom>
          <a:noFill/>
        </p:spPr>
        <p:txBody>
          <a:bodyPr wrap="square" rtlCol="0">
            <a:spAutoFit/>
          </a:bodyPr>
          <a:lstStyle/>
          <a:p>
            <a:pPr algn="ctr"/>
            <a:r>
              <a:rPr lang="en-JM" sz="1200" b="1" dirty="0" smtClean="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28" name="Text Placeholder 5"/>
          <p:cNvSpPr txBox="1">
            <a:spLocks/>
          </p:cNvSpPr>
          <p:nvPr/>
        </p:nvSpPr>
        <p:spPr>
          <a:xfrm>
            <a:off x="6858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29" name="TextBox 23"/>
          <p:cNvSpPr txBox="1"/>
          <p:nvPr/>
        </p:nvSpPr>
        <p:spPr>
          <a:xfrm>
            <a:off x="27019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0" name="Text Placeholder 5"/>
          <p:cNvSpPr txBox="1">
            <a:spLocks/>
          </p:cNvSpPr>
          <p:nvPr/>
        </p:nvSpPr>
        <p:spPr>
          <a:xfrm>
            <a:off x="26670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1" name="TextBox 23"/>
          <p:cNvSpPr txBox="1"/>
          <p:nvPr/>
        </p:nvSpPr>
        <p:spPr>
          <a:xfrm>
            <a:off x="47593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2" name="Text Placeholder 5"/>
          <p:cNvSpPr txBox="1">
            <a:spLocks/>
          </p:cNvSpPr>
          <p:nvPr/>
        </p:nvSpPr>
        <p:spPr>
          <a:xfrm>
            <a:off x="47244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3" name="TextBox 23"/>
          <p:cNvSpPr txBox="1"/>
          <p:nvPr/>
        </p:nvSpPr>
        <p:spPr>
          <a:xfrm>
            <a:off x="67405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4" name="Text Placeholder 5"/>
          <p:cNvSpPr txBox="1">
            <a:spLocks/>
          </p:cNvSpPr>
          <p:nvPr/>
        </p:nvSpPr>
        <p:spPr>
          <a:xfrm>
            <a:off x="67056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5"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30</a:t>
            </a:fld>
            <a:endParaRPr lang="en-US" dirty="0"/>
          </a:p>
        </p:txBody>
      </p:sp>
      <p:sp>
        <p:nvSpPr>
          <p:cNvPr id="3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Profit Breakdown</a:t>
            </a:r>
            <a:endParaRPr lang="en-US" sz="3200" dirty="0">
              <a:solidFill>
                <a:srgbClr val="2088C2"/>
              </a:solidFill>
            </a:endParaRPr>
          </a:p>
        </p:txBody>
      </p:sp>
      <p:sp>
        <p:nvSpPr>
          <p:cNvPr id="3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319104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1152309990"/>
              </p:ext>
            </p:extLst>
          </p:nvPr>
        </p:nvGraphicFramePr>
        <p:xfrm>
          <a:off x="304800" y="2209801"/>
          <a:ext cx="8648700" cy="3699292"/>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p:cNvCxnSpPr/>
          <p:nvPr/>
        </p:nvCxnSpPr>
        <p:spPr>
          <a:xfrm>
            <a:off x="1219200" y="27178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290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15000" y="45466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1628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2" name="Text Placeholder 5"/>
          <p:cNvSpPr txBox="1">
            <a:spLocks/>
          </p:cNvSpPr>
          <p:nvPr/>
        </p:nvSpPr>
        <p:spPr>
          <a:xfrm>
            <a:off x="533400" y="19079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3" name="TextBox 32"/>
          <p:cNvSpPr txBox="1"/>
          <p:nvPr/>
        </p:nvSpPr>
        <p:spPr>
          <a:xfrm>
            <a:off x="533400" y="17018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34" name="Text Placeholder 5"/>
          <p:cNvSpPr txBox="1">
            <a:spLocks/>
          </p:cNvSpPr>
          <p:nvPr/>
        </p:nvSpPr>
        <p:spPr>
          <a:xfrm>
            <a:off x="297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5" name="TextBox 34"/>
          <p:cNvSpPr txBox="1"/>
          <p:nvPr/>
        </p:nvSpPr>
        <p:spPr>
          <a:xfrm>
            <a:off x="2971800" y="2108200"/>
            <a:ext cx="990600" cy="276999"/>
          </a:xfrm>
          <a:prstGeom prst="rect">
            <a:avLst/>
          </a:prstGeom>
          <a:noFill/>
        </p:spPr>
        <p:txBody>
          <a:bodyPr wrap="square" rtlCol="0">
            <a:spAutoFit/>
          </a:bodyPr>
          <a:lstStyle/>
          <a:p>
            <a:r>
              <a:rPr lang="en-JM" sz="1200" b="1" dirty="0" smtClean="0">
                <a:solidFill>
                  <a:srgbClr val="2088C2"/>
                </a:solidFill>
                <a:latin typeface="Arial"/>
                <a:cs typeface="Arial"/>
              </a:rPr>
              <a:t>SUMMARY</a:t>
            </a:r>
            <a:endParaRPr lang="en-JM" sz="1200" b="1" dirty="0">
              <a:solidFill>
                <a:srgbClr val="2088C2"/>
              </a:solidFill>
              <a:latin typeface="Arial"/>
              <a:cs typeface="Arial"/>
            </a:endParaRPr>
          </a:p>
        </p:txBody>
      </p:sp>
      <p:sp>
        <p:nvSpPr>
          <p:cNvPr id="36" name="Text Placeholder 5"/>
          <p:cNvSpPr txBox="1">
            <a:spLocks/>
          </p:cNvSpPr>
          <p:nvPr/>
        </p:nvSpPr>
        <p:spPr>
          <a:xfrm>
            <a:off x="678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7" name="TextBox 36"/>
          <p:cNvSpPr txBox="1"/>
          <p:nvPr/>
        </p:nvSpPr>
        <p:spPr>
          <a:xfrm>
            <a:off x="6781800" y="2108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55" name="Text Placeholder 5"/>
          <p:cNvSpPr txBox="1">
            <a:spLocks/>
          </p:cNvSpPr>
          <p:nvPr/>
        </p:nvSpPr>
        <p:spPr>
          <a:xfrm>
            <a:off x="4724400" y="3838376"/>
            <a:ext cx="2286000" cy="5050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56" name="TextBox 55"/>
          <p:cNvSpPr txBox="1"/>
          <p:nvPr/>
        </p:nvSpPr>
        <p:spPr>
          <a:xfrm>
            <a:off x="4724400" y="3632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2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31</a:t>
            </a:fld>
            <a:endParaRPr lang="en-US" dirty="0"/>
          </a:p>
        </p:txBody>
      </p:sp>
      <p:sp>
        <p:nvSpPr>
          <p:cNvPr id="24"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Projected Breakdwon</a:t>
            </a:r>
            <a:endParaRPr lang="en-US" sz="3200" dirty="0">
              <a:solidFill>
                <a:srgbClr val="2088C2"/>
              </a:solidFill>
            </a:endParaRPr>
          </a:p>
        </p:txBody>
      </p:sp>
      <p:sp>
        <p:nvSpPr>
          <p:cNvPr id="2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19821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 name="Imagen 1" descr="infojob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62200"/>
            <a:ext cx="5996399" cy="2201689"/>
          </a:xfrm>
          <a:prstGeom prst="rect">
            <a:avLst/>
          </a:prstGeom>
        </p:spPr>
      </p:pic>
      <p:pic>
        <p:nvPicPr>
          <p:cNvPr id="4" name="Imagen 3" descr="schibs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6248400"/>
            <a:ext cx="1693333" cy="381000"/>
          </a:xfrm>
          <a:prstGeom prst="rect">
            <a:avLst/>
          </a:prstGeom>
        </p:spPr>
      </p:pic>
    </p:spTree>
    <p:extLst>
      <p:ext uri="{BB962C8B-B14F-4D97-AF65-F5344CB8AC3E}">
        <p14:creationId xmlns:p14="http://schemas.microsoft.com/office/powerpoint/2010/main" val="38080941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Rectangle 5"/>
          <p:cNvSpPr/>
          <p:nvPr/>
        </p:nvSpPr>
        <p:spPr>
          <a:xfrm>
            <a:off x="304800" y="1828800"/>
            <a:ext cx="8534400" cy="2400657"/>
          </a:xfrm>
          <a:prstGeom prst="rect">
            <a:avLst/>
          </a:prstGeom>
        </p:spPr>
        <p:txBody>
          <a:bodyPr wrap="square" anchor="ctr">
            <a:spAutoFit/>
          </a:bodyPr>
          <a:lstStyle/>
          <a:p>
            <a:r>
              <a:rPr lang="en-JM" sz="5000" b="1" dirty="0">
                <a:solidFill>
                  <a:prstClr val="white"/>
                </a:solidFill>
                <a:latin typeface="Arial"/>
                <a:ea typeface="Calibri"/>
                <a:cs typeface="Arial"/>
              </a:rPr>
              <a:t>We may use blue intersticials to highlight important messages</a:t>
            </a:r>
            <a:endParaRPr lang="en-JM" sz="5000" b="1" dirty="0">
              <a:solidFill>
                <a:schemeClr val="bg1"/>
              </a:solidFill>
              <a:latin typeface="Arial"/>
              <a:cs typeface="Arial"/>
            </a:endParaRPr>
          </a:p>
        </p:txBody>
      </p:sp>
      <p:sp>
        <p:nvSpPr>
          <p:cNvPr id="15" name="Text Placeholder 7"/>
          <p:cNvSpPr txBox="1">
            <a:spLocks/>
          </p:cNvSpPr>
          <p:nvPr/>
        </p:nvSpPr>
        <p:spPr>
          <a:xfrm>
            <a:off x="304800" y="4418640"/>
            <a:ext cx="8534400" cy="338127"/>
          </a:xfrm>
          <a:prstGeom prst="rect">
            <a:avLst/>
          </a:prstGeom>
        </p:spPr>
        <p:txBody>
          <a:bodyPr anchor="ctr">
            <a:spAutoFit/>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2000" b="1" dirty="0" smtClean="0">
                <a:solidFill>
                  <a:schemeClr val="bg1"/>
                </a:solidFill>
                <a:ea typeface="Glegoo"/>
              </a:rPr>
              <a:t>Use this space if you need to add a subheader.</a:t>
            </a:r>
            <a:endParaRPr lang="en-US" sz="2000" b="1" dirty="0">
              <a:solidFill>
                <a:schemeClr val="bg1"/>
              </a:solidFill>
            </a:endParaRPr>
          </a:p>
        </p:txBody>
      </p:sp>
    </p:spTree>
    <p:extLst>
      <p:ext uri="{BB962C8B-B14F-4D97-AF65-F5344CB8AC3E}">
        <p14:creationId xmlns:p14="http://schemas.microsoft.com/office/powerpoint/2010/main" val="2923666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2209799"/>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3886200"/>
            <a:ext cx="8380800" cy="381000"/>
          </a:xfrm>
        </p:spPr>
        <p:txBody>
          <a:bodyPr/>
          <a:lstStyle/>
          <a:p>
            <a:r>
              <a:rPr lang="en-JM" dirty="0">
                <a:ea typeface="Glegoo"/>
              </a:rPr>
              <a:t>Use this space if you need to add a subheader.</a:t>
            </a:r>
            <a:endParaRPr lang="en-US" dirty="0"/>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5</a:t>
            </a:fld>
            <a:endParaRPr lang="en-US" dirty="0"/>
          </a:p>
        </p:txBody>
      </p:sp>
    </p:spTree>
    <p:extLst>
      <p:ext uri="{BB962C8B-B14F-4D97-AF65-F5344CB8AC3E}">
        <p14:creationId xmlns:p14="http://schemas.microsoft.com/office/powerpoint/2010/main" val="1949832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1295400"/>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2971801"/>
            <a:ext cx="8380800" cy="381000"/>
          </a:xfrm>
        </p:spPr>
        <p:txBody>
          <a:bodyPr/>
          <a:lstStyle/>
          <a:p>
            <a:r>
              <a:rPr lang="en-JM" dirty="0">
                <a:ea typeface="Glegoo"/>
              </a:rPr>
              <a:t>Use this space if you need to add a subheader.</a:t>
            </a:r>
            <a:endParaRPr lang="en-US" dirty="0"/>
          </a:p>
        </p:txBody>
      </p:sp>
      <p:sp>
        <p:nvSpPr>
          <p:cNvPr id="9" name="Text Placeholder 7"/>
          <p:cNvSpPr txBox="1">
            <a:spLocks/>
          </p:cNvSpPr>
          <p:nvPr/>
        </p:nvSpPr>
        <p:spPr>
          <a:xfrm>
            <a:off x="306000" y="3581400"/>
            <a:ext cx="8380800" cy="16764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a:t>
            </a:r>
            <a:r>
              <a:rPr lang="en-JM" sz="1400" dirty="0" smtClean="0">
                <a:solidFill>
                  <a:srgbClr val="7F7F7F"/>
                </a:solidFill>
                <a:latin typeface="Arial"/>
                <a:ea typeface="Calibri"/>
                <a:cs typeface="Arial"/>
              </a:rPr>
              <a:t>Lorem </a:t>
            </a:r>
            <a:r>
              <a:rPr lang="en-JM" sz="1400" dirty="0">
                <a:solidFill>
                  <a:srgbClr val="7F7F7F"/>
                </a:solidFill>
                <a:latin typeface="Arial"/>
                <a:ea typeface="Calibri"/>
                <a:cs typeface="Arial"/>
              </a:rPr>
              <a:t>ipsum dolor sit ament, consectetur met adipiscing elit. Aenean ac elit a felis pharetra Met adipiscing consectetur met adipiscing elit lorem ipsum. </a:t>
            </a:r>
            <a:endParaRPr lang="en-JM" sz="1400" dirty="0" smtClean="0">
              <a:solidFill>
                <a:srgbClr val="7F7F7F"/>
              </a:solidFill>
              <a:latin typeface="Arial"/>
              <a:ea typeface="Calibri"/>
              <a:cs typeface="Arial"/>
            </a:endParaRPr>
          </a:p>
          <a:p>
            <a:pPr marL="0" indent="0">
              <a:lnSpc>
                <a:spcPct val="100000"/>
              </a:lnSpc>
              <a:buNone/>
            </a:pPr>
            <a:endParaRPr lang="en-JM" sz="1400" dirty="0">
              <a:solidFill>
                <a:srgbClr val="7F7F7F"/>
              </a:solidFill>
              <a:latin typeface="Arial"/>
              <a:ea typeface="Calibri"/>
              <a:cs typeface="Arial"/>
            </a:endParaRPr>
          </a:p>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Lorem ipsum dolor sit ament, consectetur met adipiscing elit. Aenean ac elit a felis pharetra Met adipiscing consectetur met adipiscing elit lorem ipsum. </a:t>
            </a:r>
          </a:p>
          <a:p>
            <a:pPr marL="0" indent="0">
              <a:lnSpc>
                <a:spcPct val="100000"/>
              </a:lnSpc>
              <a:buNone/>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6</a:t>
            </a:fld>
            <a:endParaRPr lang="en-US" dirty="0"/>
          </a:p>
        </p:txBody>
      </p:sp>
    </p:spTree>
    <p:extLst>
      <p:ext uri="{BB962C8B-B14F-4D97-AF65-F5344CB8AC3E}">
        <p14:creationId xmlns:p14="http://schemas.microsoft.com/office/powerpoint/2010/main" val="2167984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1295400"/>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2971801"/>
            <a:ext cx="8380800" cy="381000"/>
          </a:xfrm>
        </p:spPr>
        <p:txBody>
          <a:bodyPr/>
          <a:lstStyle/>
          <a:p>
            <a:r>
              <a:rPr lang="en-JM" dirty="0">
                <a:ea typeface="Glegoo"/>
              </a:rPr>
              <a:t>Use this space if you need to add a subheader.</a:t>
            </a:r>
            <a:endParaRPr lang="en-US" dirty="0"/>
          </a:p>
        </p:txBody>
      </p:sp>
      <p:sp>
        <p:nvSpPr>
          <p:cNvPr id="9" name="Text Placeholder 7"/>
          <p:cNvSpPr txBox="1">
            <a:spLocks/>
          </p:cNvSpPr>
          <p:nvPr/>
        </p:nvSpPr>
        <p:spPr>
          <a:xfrm>
            <a:off x="306000" y="3581400"/>
            <a:ext cx="8380800" cy="18288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JM" sz="1400" dirty="0">
                <a:solidFill>
                  <a:srgbClr val="7F7F7F"/>
                </a:solidFill>
                <a:latin typeface="Arial"/>
                <a:ea typeface="Calibri"/>
                <a:cs typeface="Arial"/>
              </a:rPr>
              <a:t>Lorem ipsum dolor sit ament, consectetur met adipiscing elit. Aenean ac elit a felis </a:t>
            </a:r>
            <a:r>
              <a:rPr lang="en-JM" sz="1400" dirty="0" smtClean="0">
                <a:solidFill>
                  <a:srgbClr val="7F7F7F"/>
                </a:solidFill>
                <a:latin typeface="Arial"/>
                <a:ea typeface="Calibri"/>
                <a:cs typeface="Arial"/>
              </a:rPr>
              <a:t>pharetra </a:t>
            </a:r>
            <a:r>
              <a:rPr lang="en-JM" sz="1400" dirty="0">
                <a:solidFill>
                  <a:srgbClr val="7F7F7F"/>
                </a:solidFill>
                <a:latin typeface="Arial"/>
                <a:ea typeface="Calibri"/>
                <a:cs typeface="Arial"/>
              </a:rPr>
              <a:t>adipiscing consectetur met adipiscing elit lorem ipsum.</a:t>
            </a:r>
          </a:p>
          <a:p>
            <a:pPr>
              <a:lnSpc>
                <a:spcPct val="100000"/>
              </a:lnSpc>
            </a:pPr>
            <a:endParaRPr lang="en-JM" sz="1400" dirty="0">
              <a:solidFill>
                <a:srgbClr val="7F7F7F"/>
              </a:solidFill>
              <a:latin typeface="Arial"/>
              <a:ea typeface="Calibri"/>
              <a:cs typeface="Arial"/>
            </a:endParaRPr>
          </a:p>
          <a:p>
            <a:pPr>
              <a:lnSpc>
                <a:spcPct val="100000"/>
              </a:lnSpc>
            </a:pPr>
            <a:r>
              <a:rPr lang="en-JM" sz="1400" dirty="0">
                <a:solidFill>
                  <a:srgbClr val="7F7F7F"/>
                </a:solidFill>
                <a:latin typeface="Arial"/>
                <a:ea typeface="Calibri"/>
                <a:cs typeface="Arial"/>
              </a:rPr>
              <a:t>Lorem ipsum dolor sit ament, consectetur met adipiscing elit. Aenean ac elit </a:t>
            </a:r>
            <a:r>
              <a:rPr lang="en-JM" sz="1400" dirty="0" smtClean="0">
                <a:solidFill>
                  <a:srgbClr val="7F7F7F"/>
                </a:solidFill>
                <a:latin typeface="Arial"/>
                <a:ea typeface="Calibri"/>
                <a:cs typeface="Arial"/>
              </a:rPr>
              <a:t>adipiscing </a:t>
            </a:r>
            <a:r>
              <a:rPr lang="en-JM" sz="1400" dirty="0">
                <a:solidFill>
                  <a:srgbClr val="7F7F7F"/>
                </a:solidFill>
                <a:latin typeface="Arial"/>
                <a:ea typeface="Calibri"/>
                <a:cs typeface="Arial"/>
              </a:rPr>
              <a:t>consectetur met adipiscing elit lorem ipsum. </a:t>
            </a:r>
          </a:p>
          <a:p>
            <a:pPr>
              <a:lnSpc>
                <a:spcPct val="100000"/>
              </a:lnSpc>
            </a:pPr>
            <a:endParaRPr lang="en-JM" sz="1400" dirty="0">
              <a:solidFill>
                <a:srgbClr val="7F7F7F"/>
              </a:solidFill>
              <a:latin typeface="Arial"/>
              <a:ea typeface="Calibri"/>
              <a:cs typeface="Arial"/>
            </a:endParaRPr>
          </a:p>
          <a:p>
            <a:pPr>
              <a:lnSpc>
                <a:spcPct val="100000"/>
              </a:lnSpc>
            </a:pPr>
            <a:r>
              <a:rPr lang="en-JM" sz="1400" dirty="0">
                <a:solidFill>
                  <a:srgbClr val="7F7F7F"/>
                </a:solidFill>
                <a:latin typeface="Arial"/>
                <a:ea typeface="Calibri"/>
                <a:cs typeface="Arial"/>
              </a:rPr>
              <a:t>Lorem ipsum dolor sit ament, consectetur met adipiscing elit. Aenean ac elit a felis </a:t>
            </a:r>
            <a:r>
              <a:rPr lang="en-JM" sz="1400" dirty="0" smtClean="0">
                <a:solidFill>
                  <a:srgbClr val="7F7F7F"/>
                </a:solidFill>
                <a:latin typeface="Arial"/>
                <a:ea typeface="Calibri"/>
                <a:cs typeface="Arial"/>
              </a:rPr>
              <a:t>adipiscing </a:t>
            </a:r>
            <a:r>
              <a:rPr lang="en-JM" sz="1400" dirty="0">
                <a:solidFill>
                  <a:srgbClr val="7F7F7F"/>
                </a:solidFill>
                <a:latin typeface="Arial"/>
                <a:ea typeface="Calibri"/>
                <a:cs typeface="Arial"/>
              </a:rPr>
              <a:t>consectetur met adipiscing elit lorem ipsum.</a:t>
            </a:r>
            <a:endParaRPr lang="en-US" sz="1400" dirty="0">
              <a:solidFill>
                <a:srgbClr val="7F7F7F"/>
              </a:solidFill>
              <a:latin typeface="Arial"/>
              <a:cs typeface="Arial"/>
            </a:endParaRPr>
          </a:p>
          <a:p>
            <a:pPr>
              <a:lnSpc>
                <a:spcPct val="100000"/>
              </a:lnSpc>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7</a:t>
            </a:fld>
            <a:endParaRPr lang="en-US" dirty="0"/>
          </a:p>
        </p:txBody>
      </p:sp>
    </p:spTree>
    <p:extLst>
      <p:ext uri="{BB962C8B-B14F-4D97-AF65-F5344CB8AC3E}">
        <p14:creationId xmlns:p14="http://schemas.microsoft.com/office/powerpoint/2010/main" val="269804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descr="01.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834" r="4834"/>
          <a:stretch>
            <a:fillRect/>
          </a:stretch>
        </p:blipFill>
        <p:spPr>
          <a:xfrm>
            <a:off x="0" y="-25400"/>
            <a:ext cx="9144000" cy="6883400"/>
          </a:xfrm>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6"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301286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200" b="1" dirty="0" smtClean="0">
                <a:latin typeface="Arial"/>
                <a:ea typeface="Calibri"/>
                <a:cs typeface="Arial"/>
              </a:rPr>
              <a:t>Content Layouts</a:t>
            </a:r>
            <a:endParaRPr lang="en-JM" sz="2200" b="1" dirty="0">
              <a:latin typeface="Arial"/>
              <a:ea typeface="Calibri"/>
              <a:cs typeface="Arial"/>
            </a:endParaRPr>
          </a:p>
        </p:txBody>
      </p:sp>
    </p:spTree>
    <p:extLst>
      <p:ext uri="{BB962C8B-B14F-4D97-AF65-F5344CB8AC3E}">
        <p14:creationId xmlns:p14="http://schemas.microsoft.com/office/powerpoint/2010/main" val="1878457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876800" y="1778000"/>
            <a:ext cx="3962400" cy="965200"/>
          </a:xfrm>
        </p:spPr>
        <p:txBody>
          <a:bodyPr/>
          <a:lstStyle/>
          <a:p>
            <a:pPr>
              <a:lnSpc>
                <a:spcPct val="100000"/>
              </a:lnSpc>
            </a:pPr>
            <a:r>
              <a:rPr lang="en-JM" sz="1400" dirty="0">
                <a:ea typeface="Calibri"/>
              </a:rPr>
              <a:t>Consectetur  met adipiscing elit. Aenean ac elit a felis pharetra Met adipiscing. Nam tincidunt enim sit Amet Gravida nunc vel Fringilla elit</a:t>
            </a:r>
            <a:r>
              <a:rPr lang="en-JM" sz="1400" dirty="0" smtClean="0">
                <a:ea typeface="Calibri"/>
              </a:rPr>
              <a:t>.</a:t>
            </a:r>
            <a:endParaRPr lang="en-US" sz="1400" dirty="0"/>
          </a:p>
        </p:txBody>
      </p:sp>
      <p:sp>
        <p:nvSpPr>
          <p:cNvPr id="7" name="Title 6"/>
          <p:cNvSpPr>
            <a:spLocks noGrp="1"/>
          </p:cNvSpPr>
          <p:nvPr>
            <p:ph type="title"/>
          </p:nvPr>
        </p:nvSpPr>
        <p:spPr>
          <a:xfrm>
            <a:off x="4876800" y="457200"/>
            <a:ext cx="3962400" cy="609600"/>
          </a:xfrm>
        </p:spPr>
        <p:txBody>
          <a:bodyPr>
            <a:normAutofit/>
          </a:bodyPr>
          <a:lstStyle/>
          <a:p>
            <a:r>
              <a:rPr lang="en-JM" dirty="0" smtClean="0">
                <a:solidFill>
                  <a:srgbClr val="2088C2"/>
                </a:solidFill>
              </a:rPr>
              <a:t>Single Image</a:t>
            </a:r>
            <a:endParaRPr lang="en-US" dirty="0">
              <a:solidFill>
                <a:srgbClr val="2088C2"/>
              </a:solidFill>
            </a:endParaRPr>
          </a:p>
        </p:txBody>
      </p:sp>
      <p:sp>
        <p:nvSpPr>
          <p:cNvPr id="8" name="Text Placeholder 7"/>
          <p:cNvSpPr>
            <a:spLocks noGrp="1"/>
          </p:cNvSpPr>
          <p:nvPr>
            <p:ph type="body" sz="quarter" idx="23"/>
          </p:nvPr>
        </p:nvSpPr>
        <p:spPr>
          <a:xfrm>
            <a:off x="4876801" y="1066800"/>
            <a:ext cx="3962399" cy="381000"/>
          </a:xfrm>
        </p:spPr>
        <p:txBody>
          <a:bodyPr/>
          <a:lstStyle/>
          <a:p>
            <a:r>
              <a:rPr lang="en-JM" sz="1600" b="1" dirty="0">
                <a:solidFill>
                  <a:srgbClr val="13983F"/>
                </a:solidFill>
                <a:ea typeface="Glegoo"/>
              </a:rPr>
              <a:t>You may use a nice subtitle here</a:t>
            </a:r>
            <a:endParaRPr lang="en-US" sz="1600" b="1" dirty="0">
              <a:solidFill>
                <a:srgbClr val="13983F"/>
              </a:solidFill>
            </a:endParaRPr>
          </a:p>
        </p:txBody>
      </p:sp>
      <p:sp>
        <p:nvSpPr>
          <p:cNvPr id="16" name="Content Placeholder 4"/>
          <p:cNvSpPr>
            <a:spLocks noGrp="1"/>
          </p:cNvSpPr>
          <p:nvPr>
            <p:ph sz="quarter" idx="17"/>
          </p:nvPr>
        </p:nvSpPr>
        <p:spPr>
          <a:xfrm>
            <a:off x="4876800" y="2819400"/>
            <a:ext cx="3962400" cy="2895600"/>
          </a:xfrm>
        </p:spPr>
        <p:txBody>
          <a:bodyPr/>
          <a:lstStyle/>
          <a:p>
            <a:pPr marL="171450" lvl="0" indent="-171450">
              <a:buFont typeface="Arial"/>
              <a:buChar char="•"/>
            </a:pPr>
            <a:r>
              <a:rPr lang="en-JM" sz="1400" dirty="0">
                <a:ea typeface="Calibri"/>
              </a:rPr>
              <a:t>F</a:t>
            </a:r>
            <a:r>
              <a:rPr lang="en-JM" sz="1400" dirty="0" smtClean="0">
                <a:ea typeface="Calibri"/>
              </a:rPr>
              <a:t>elis pharetra Met adipiscing. Nam tincidunt enim sit Amet Gravida.</a:t>
            </a:r>
          </a:p>
          <a:p>
            <a:pPr marL="171450" lvl="0" indent="-171450">
              <a:buFont typeface="Arial"/>
              <a:buChar char="•"/>
            </a:pPr>
            <a:endParaRPr lang="en-JM" sz="1400" dirty="0" smtClean="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p:txBody>
      </p:sp>
      <p:pic>
        <p:nvPicPr>
          <p:cNvPr id="12" name="Marcador de posición de imagen 11" descr="01.pn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391" r="38883"/>
          <a:stretch/>
        </p:blipFill>
        <p:spPr>
          <a:xfrm>
            <a:off x="0" y="0"/>
            <a:ext cx="4495800" cy="6858000"/>
          </a:xfrm>
          <a:prstGeom prst="rect">
            <a:avLst/>
          </a:prstGeom>
          <a:noFill/>
          <a:ln>
            <a:noFill/>
          </a:ln>
        </p:spPr>
      </p:pic>
    </p:spTree>
    <p:extLst>
      <p:ext uri="{BB962C8B-B14F-4D97-AF65-F5344CB8AC3E}">
        <p14:creationId xmlns:p14="http://schemas.microsoft.com/office/powerpoint/2010/main" val="1092263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58493</TotalTime>
  <Words>2460</Words>
  <Application>Microsoft Macintosh PowerPoint</Application>
  <PresentationFormat>Presentación en pantalla (4:3)</PresentationFormat>
  <Paragraphs>353</Paragraphs>
  <Slides>32</Slides>
  <Notes>0</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Office Theme</vt:lpstr>
      <vt:lpstr>Presentación de PowerPoint</vt:lpstr>
      <vt:lpstr>Presentación de PowerPoint</vt:lpstr>
      <vt:lpstr>Half Screen Image Layout</vt:lpstr>
      <vt:lpstr>Presentación de PowerPoint</vt:lpstr>
      <vt:lpstr>We may also use some nice white intersticials</vt:lpstr>
      <vt:lpstr>We may also use some nice white intersticials</vt:lpstr>
      <vt:lpstr>We may also use some nice white intersticials</vt:lpstr>
      <vt:lpstr>Presentación de PowerPoint</vt:lpstr>
      <vt:lpstr>Single Image</vt:lpstr>
      <vt:lpstr>Paragraph Layout</vt:lpstr>
      <vt:lpstr>Bullet Layout</vt:lpstr>
      <vt:lpstr>Two Column Layout</vt:lpstr>
      <vt:lpstr>Three Colum Layout</vt:lpstr>
      <vt:lpstr>Two Colum Bullet Layout</vt:lpstr>
      <vt:lpstr>Product Info Layout</vt:lpstr>
      <vt:lpstr>Product Information Layout</vt:lpstr>
      <vt:lpstr>Image and Content Layout</vt:lpstr>
      <vt:lpstr>Basic Iconography</vt:lpstr>
      <vt:lpstr>Presentación de PowerPoint</vt:lpstr>
      <vt:lpstr>Table Layout</vt:lpstr>
      <vt:lpstr>Pie Chart / Statistics</vt:lpstr>
      <vt:lpstr>Pie Chart / Statistics</vt:lpstr>
      <vt:lpstr>Pie Chart / Statistics</vt:lpstr>
      <vt:lpstr>Project Breakdwon</vt:lpstr>
      <vt:lpstr>Rectangle Infographic</vt:lpstr>
      <vt:lpstr>Distribution Statistics</vt:lpstr>
      <vt:lpstr>Line Graph Statistics</vt:lpstr>
      <vt:lpstr>Grow Breakdwon</vt:lpstr>
      <vt:lpstr>Grow Breakdwon</vt:lpstr>
      <vt:lpstr>Profit Breakdown</vt:lpstr>
      <vt:lpstr>Projected Breakdwon</vt:lpstr>
      <vt:lpstr>Presentación de PowerPoint</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Sergi Vila</cp:lastModifiedBy>
  <cp:revision>939</cp:revision>
  <dcterms:created xsi:type="dcterms:W3CDTF">2013-04-14T18:18:29Z</dcterms:created>
  <dcterms:modified xsi:type="dcterms:W3CDTF">2014-09-24T14:23:57Z</dcterms:modified>
</cp:coreProperties>
</file>